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97.emf"/><Relationship Id="rId117" Type="http://schemas.openxmlformats.org/officeDocument/2006/relationships/image" Target="../media/image288.emf"/><Relationship Id="rId21" Type="http://schemas.openxmlformats.org/officeDocument/2006/relationships/image" Target="../media/image192.emf"/><Relationship Id="rId42" Type="http://schemas.openxmlformats.org/officeDocument/2006/relationships/image" Target="../media/image213.emf"/><Relationship Id="rId47" Type="http://schemas.openxmlformats.org/officeDocument/2006/relationships/image" Target="../media/image218.emf"/><Relationship Id="rId63" Type="http://schemas.openxmlformats.org/officeDocument/2006/relationships/image" Target="../media/image234.emf"/><Relationship Id="rId68" Type="http://schemas.openxmlformats.org/officeDocument/2006/relationships/image" Target="../media/image239.emf"/><Relationship Id="rId84" Type="http://schemas.openxmlformats.org/officeDocument/2006/relationships/image" Target="../media/image255.emf"/><Relationship Id="rId89" Type="http://schemas.openxmlformats.org/officeDocument/2006/relationships/image" Target="../media/image260.emf"/><Relationship Id="rId112" Type="http://schemas.openxmlformats.org/officeDocument/2006/relationships/image" Target="../media/image283.emf"/><Relationship Id="rId133" Type="http://schemas.openxmlformats.org/officeDocument/2006/relationships/image" Target="../media/image304.emf"/><Relationship Id="rId138" Type="http://schemas.openxmlformats.org/officeDocument/2006/relationships/image" Target="../media/image309.emf"/><Relationship Id="rId154" Type="http://schemas.openxmlformats.org/officeDocument/2006/relationships/image" Target="../media/image325.emf"/><Relationship Id="rId159" Type="http://schemas.openxmlformats.org/officeDocument/2006/relationships/image" Target="../media/image330.emf"/><Relationship Id="rId170" Type="http://schemas.openxmlformats.org/officeDocument/2006/relationships/image" Target="../media/image341.emf"/><Relationship Id="rId16" Type="http://schemas.openxmlformats.org/officeDocument/2006/relationships/image" Target="../media/image187.emf"/><Relationship Id="rId107" Type="http://schemas.openxmlformats.org/officeDocument/2006/relationships/image" Target="../media/image278.emf"/><Relationship Id="rId11" Type="http://schemas.openxmlformats.org/officeDocument/2006/relationships/image" Target="../media/image182.emf"/><Relationship Id="rId32" Type="http://schemas.openxmlformats.org/officeDocument/2006/relationships/image" Target="../media/image203.emf"/><Relationship Id="rId37" Type="http://schemas.openxmlformats.org/officeDocument/2006/relationships/image" Target="../media/image208.emf"/><Relationship Id="rId53" Type="http://schemas.openxmlformats.org/officeDocument/2006/relationships/image" Target="../media/image224.emf"/><Relationship Id="rId58" Type="http://schemas.openxmlformats.org/officeDocument/2006/relationships/image" Target="../media/image229.emf"/><Relationship Id="rId74" Type="http://schemas.openxmlformats.org/officeDocument/2006/relationships/image" Target="../media/image245.emf"/><Relationship Id="rId79" Type="http://schemas.openxmlformats.org/officeDocument/2006/relationships/image" Target="../media/image250.emf"/><Relationship Id="rId102" Type="http://schemas.openxmlformats.org/officeDocument/2006/relationships/image" Target="../media/image273.emf"/><Relationship Id="rId123" Type="http://schemas.openxmlformats.org/officeDocument/2006/relationships/image" Target="../media/image294.emf"/><Relationship Id="rId128" Type="http://schemas.openxmlformats.org/officeDocument/2006/relationships/image" Target="../media/image299.emf"/><Relationship Id="rId144" Type="http://schemas.openxmlformats.org/officeDocument/2006/relationships/image" Target="../media/image315.emf"/><Relationship Id="rId149" Type="http://schemas.openxmlformats.org/officeDocument/2006/relationships/image" Target="../media/image320.emf"/><Relationship Id="rId5" Type="http://schemas.openxmlformats.org/officeDocument/2006/relationships/image" Target="../media/image176.emf"/><Relationship Id="rId90" Type="http://schemas.openxmlformats.org/officeDocument/2006/relationships/image" Target="../media/image261.emf"/><Relationship Id="rId95" Type="http://schemas.openxmlformats.org/officeDocument/2006/relationships/image" Target="../media/image266.emf"/><Relationship Id="rId160" Type="http://schemas.openxmlformats.org/officeDocument/2006/relationships/image" Target="../media/image331.emf"/><Relationship Id="rId165" Type="http://schemas.openxmlformats.org/officeDocument/2006/relationships/image" Target="../media/image336.emf"/><Relationship Id="rId22" Type="http://schemas.openxmlformats.org/officeDocument/2006/relationships/image" Target="../media/image193.emf"/><Relationship Id="rId27" Type="http://schemas.openxmlformats.org/officeDocument/2006/relationships/image" Target="../media/image198.emf"/><Relationship Id="rId43" Type="http://schemas.openxmlformats.org/officeDocument/2006/relationships/image" Target="../media/image214.emf"/><Relationship Id="rId48" Type="http://schemas.openxmlformats.org/officeDocument/2006/relationships/image" Target="../media/image219.emf"/><Relationship Id="rId64" Type="http://schemas.openxmlformats.org/officeDocument/2006/relationships/image" Target="../media/image235.emf"/><Relationship Id="rId69" Type="http://schemas.openxmlformats.org/officeDocument/2006/relationships/image" Target="../media/image240.emf"/><Relationship Id="rId113" Type="http://schemas.openxmlformats.org/officeDocument/2006/relationships/image" Target="../media/image284.emf"/><Relationship Id="rId118" Type="http://schemas.openxmlformats.org/officeDocument/2006/relationships/image" Target="../media/image289.emf"/><Relationship Id="rId134" Type="http://schemas.openxmlformats.org/officeDocument/2006/relationships/image" Target="../media/image305.emf"/><Relationship Id="rId139" Type="http://schemas.openxmlformats.org/officeDocument/2006/relationships/image" Target="../media/image310.emf"/><Relationship Id="rId80" Type="http://schemas.openxmlformats.org/officeDocument/2006/relationships/image" Target="../media/image251.emf"/><Relationship Id="rId85" Type="http://schemas.openxmlformats.org/officeDocument/2006/relationships/image" Target="../media/image256.emf"/><Relationship Id="rId150" Type="http://schemas.openxmlformats.org/officeDocument/2006/relationships/image" Target="../media/image321.emf"/><Relationship Id="rId155" Type="http://schemas.openxmlformats.org/officeDocument/2006/relationships/image" Target="../media/image326.emf"/><Relationship Id="rId171" Type="http://schemas.openxmlformats.org/officeDocument/2006/relationships/image" Target="../media/image342.emf"/><Relationship Id="rId12" Type="http://schemas.openxmlformats.org/officeDocument/2006/relationships/image" Target="../media/image183.emf"/><Relationship Id="rId17" Type="http://schemas.openxmlformats.org/officeDocument/2006/relationships/image" Target="../media/image188.emf"/><Relationship Id="rId33" Type="http://schemas.openxmlformats.org/officeDocument/2006/relationships/image" Target="../media/image204.emf"/><Relationship Id="rId38" Type="http://schemas.openxmlformats.org/officeDocument/2006/relationships/image" Target="../media/image209.emf"/><Relationship Id="rId59" Type="http://schemas.openxmlformats.org/officeDocument/2006/relationships/image" Target="../media/image230.emf"/><Relationship Id="rId103" Type="http://schemas.openxmlformats.org/officeDocument/2006/relationships/image" Target="../media/image274.emf"/><Relationship Id="rId108" Type="http://schemas.openxmlformats.org/officeDocument/2006/relationships/image" Target="../media/image279.emf"/><Relationship Id="rId124" Type="http://schemas.openxmlformats.org/officeDocument/2006/relationships/image" Target="../media/image295.emf"/><Relationship Id="rId129" Type="http://schemas.openxmlformats.org/officeDocument/2006/relationships/image" Target="../media/image300.emf"/><Relationship Id="rId54" Type="http://schemas.openxmlformats.org/officeDocument/2006/relationships/image" Target="../media/image225.emf"/><Relationship Id="rId70" Type="http://schemas.openxmlformats.org/officeDocument/2006/relationships/image" Target="../media/image241.emf"/><Relationship Id="rId75" Type="http://schemas.openxmlformats.org/officeDocument/2006/relationships/image" Target="../media/image246.emf"/><Relationship Id="rId91" Type="http://schemas.openxmlformats.org/officeDocument/2006/relationships/image" Target="../media/image262.emf"/><Relationship Id="rId96" Type="http://schemas.openxmlformats.org/officeDocument/2006/relationships/image" Target="../media/image267.emf"/><Relationship Id="rId140" Type="http://schemas.openxmlformats.org/officeDocument/2006/relationships/image" Target="../media/image311.emf"/><Relationship Id="rId145" Type="http://schemas.openxmlformats.org/officeDocument/2006/relationships/image" Target="../media/image316.emf"/><Relationship Id="rId161" Type="http://schemas.openxmlformats.org/officeDocument/2006/relationships/image" Target="../media/image332.emf"/><Relationship Id="rId166" Type="http://schemas.openxmlformats.org/officeDocument/2006/relationships/image" Target="../media/image337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7.emf"/><Relationship Id="rId15" Type="http://schemas.openxmlformats.org/officeDocument/2006/relationships/image" Target="../media/image186.emf"/><Relationship Id="rId23" Type="http://schemas.openxmlformats.org/officeDocument/2006/relationships/image" Target="../media/image194.emf"/><Relationship Id="rId28" Type="http://schemas.openxmlformats.org/officeDocument/2006/relationships/image" Target="../media/image199.emf"/><Relationship Id="rId36" Type="http://schemas.openxmlformats.org/officeDocument/2006/relationships/image" Target="../media/image207.emf"/><Relationship Id="rId49" Type="http://schemas.openxmlformats.org/officeDocument/2006/relationships/image" Target="../media/image220.emf"/><Relationship Id="rId57" Type="http://schemas.openxmlformats.org/officeDocument/2006/relationships/image" Target="../media/image228.emf"/><Relationship Id="rId106" Type="http://schemas.openxmlformats.org/officeDocument/2006/relationships/image" Target="../media/image277.emf"/><Relationship Id="rId114" Type="http://schemas.openxmlformats.org/officeDocument/2006/relationships/image" Target="../media/image285.emf"/><Relationship Id="rId119" Type="http://schemas.openxmlformats.org/officeDocument/2006/relationships/image" Target="../media/image290.emf"/><Relationship Id="rId127" Type="http://schemas.openxmlformats.org/officeDocument/2006/relationships/image" Target="../media/image298.emf"/><Relationship Id="rId10" Type="http://schemas.openxmlformats.org/officeDocument/2006/relationships/image" Target="../media/image181.emf"/><Relationship Id="rId31" Type="http://schemas.openxmlformats.org/officeDocument/2006/relationships/image" Target="../media/image202.emf"/><Relationship Id="rId44" Type="http://schemas.openxmlformats.org/officeDocument/2006/relationships/image" Target="../media/image215.emf"/><Relationship Id="rId52" Type="http://schemas.openxmlformats.org/officeDocument/2006/relationships/image" Target="../media/image223.emf"/><Relationship Id="rId60" Type="http://schemas.openxmlformats.org/officeDocument/2006/relationships/image" Target="../media/image231.emf"/><Relationship Id="rId65" Type="http://schemas.openxmlformats.org/officeDocument/2006/relationships/image" Target="../media/image236.emf"/><Relationship Id="rId73" Type="http://schemas.openxmlformats.org/officeDocument/2006/relationships/image" Target="../media/image244.emf"/><Relationship Id="rId78" Type="http://schemas.openxmlformats.org/officeDocument/2006/relationships/image" Target="../media/image249.emf"/><Relationship Id="rId81" Type="http://schemas.openxmlformats.org/officeDocument/2006/relationships/image" Target="../media/image252.emf"/><Relationship Id="rId86" Type="http://schemas.openxmlformats.org/officeDocument/2006/relationships/image" Target="../media/image257.emf"/><Relationship Id="rId94" Type="http://schemas.openxmlformats.org/officeDocument/2006/relationships/image" Target="../media/image265.emf"/><Relationship Id="rId99" Type="http://schemas.openxmlformats.org/officeDocument/2006/relationships/image" Target="../media/image270.emf"/><Relationship Id="rId101" Type="http://schemas.openxmlformats.org/officeDocument/2006/relationships/image" Target="../media/image272.emf"/><Relationship Id="rId122" Type="http://schemas.openxmlformats.org/officeDocument/2006/relationships/image" Target="../media/image293.emf"/><Relationship Id="rId130" Type="http://schemas.openxmlformats.org/officeDocument/2006/relationships/image" Target="../media/image301.emf"/><Relationship Id="rId135" Type="http://schemas.openxmlformats.org/officeDocument/2006/relationships/image" Target="../media/image306.emf"/><Relationship Id="rId143" Type="http://schemas.openxmlformats.org/officeDocument/2006/relationships/image" Target="../media/image314.emf"/><Relationship Id="rId148" Type="http://schemas.openxmlformats.org/officeDocument/2006/relationships/image" Target="../media/image319.emf"/><Relationship Id="rId151" Type="http://schemas.openxmlformats.org/officeDocument/2006/relationships/image" Target="../media/image322.emf"/><Relationship Id="rId156" Type="http://schemas.openxmlformats.org/officeDocument/2006/relationships/image" Target="../media/image327.emf"/><Relationship Id="rId164" Type="http://schemas.openxmlformats.org/officeDocument/2006/relationships/image" Target="../media/image335.emf"/><Relationship Id="rId169" Type="http://schemas.openxmlformats.org/officeDocument/2006/relationships/image" Target="../media/image340.emf"/><Relationship Id="rId4" Type="http://schemas.openxmlformats.org/officeDocument/2006/relationships/image" Target="../media/image175.emf"/><Relationship Id="rId9" Type="http://schemas.openxmlformats.org/officeDocument/2006/relationships/image" Target="../media/image180.emf"/><Relationship Id="rId172" Type="http://schemas.openxmlformats.org/officeDocument/2006/relationships/image" Target="../media/image343.emf"/><Relationship Id="rId13" Type="http://schemas.openxmlformats.org/officeDocument/2006/relationships/image" Target="../media/image184.emf"/><Relationship Id="rId18" Type="http://schemas.openxmlformats.org/officeDocument/2006/relationships/image" Target="../media/image189.emf"/><Relationship Id="rId39" Type="http://schemas.openxmlformats.org/officeDocument/2006/relationships/image" Target="../media/image210.emf"/><Relationship Id="rId109" Type="http://schemas.openxmlformats.org/officeDocument/2006/relationships/image" Target="../media/image280.emf"/><Relationship Id="rId34" Type="http://schemas.openxmlformats.org/officeDocument/2006/relationships/image" Target="../media/image205.emf"/><Relationship Id="rId50" Type="http://schemas.openxmlformats.org/officeDocument/2006/relationships/image" Target="../media/image221.emf"/><Relationship Id="rId55" Type="http://schemas.openxmlformats.org/officeDocument/2006/relationships/image" Target="../media/image226.emf"/><Relationship Id="rId76" Type="http://schemas.openxmlformats.org/officeDocument/2006/relationships/image" Target="../media/image247.emf"/><Relationship Id="rId97" Type="http://schemas.openxmlformats.org/officeDocument/2006/relationships/image" Target="../media/image268.emf"/><Relationship Id="rId104" Type="http://schemas.openxmlformats.org/officeDocument/2006/relationships/image" Target="../media/image275.emf"/><Relationship Id="rId120" Type="http://schemas.openxmlformats.org/officeDocument/2006/relationships/image" Target="../media/image291.emf"/><Relationship Id="rId125" Type="http://schemas.openxmlformats.org/officeDocument/2006/relationships/image" Target="../media/image296.emf"/><Relationship Id="rId141" Type="http://schemas.openxmlformats.org/officeDocument/2006/relationships/image" Target="../media/image312.emf"/><Relationship Id="rId146" Type="http://schemas.openxmlformats.org/officeDocument/2006/relationships/image" Target="../media/image317.emf"/><Relationship Id="rId167" Type="http://schemas.openxmlformats.org/officeDocument/2006/relationships/image" Target="../media/image338.emf"/><Relationship Id="rId7" Type="http://schemas.openxmlformats.org/officeDocument/2006/relationships/image" Target="../media/image178.emf"/><Relationship Id="rId71" Type="http://schemas.openxmlformats.org/officeDocument/2006/relationships/image" Target="../media/image242.emf"/><Relationship Id="rId92" Type="http://schemas.openxmlformats.org/officeDocument/2006/relationships/image" Target="../media/image263.emf"/><Relationship Id="rId162" Type="http://schemas.openxmlformats.org/officeDocument/2006/relationships/image" Target="../media/image333.emf"/><Relationship Id="rId2" Type="http://schemas.openxmlformats.org/officeDocument/2006/relationships/image" Target="../media/image173.emf"/><Relationship Id="rId29" Type="http://schemas.openxmlformats.org/officeDocument/2006/relationships/image" Target="../media/image200.emf"/><Relationship Id="rId24" Type="http://schemas.openxmlformats.org/officeDocument/2006/relationships/image" Target="../media/image195.emf"/><Relationship Id="rId40" Type="http://schemas.openxmlformats.org/officeDocument/2006/relationships/image" Target="../media/image211.emf"/><Relationship Id="rId45" Type="http://schemas.openxmlformats.org/officeDocument/2006/relationships/image" Target="../media/image216.emf"/><Relationship Id="rId66" Type="http://schemas.openxmlformats.org/officeDocument/2006/relationships/image" Target="../media/image237.emf"/><Relationship Id="rId87" Type="http://schemas.openxmlformats.org/officeDocument/2006/relationships/image" Target="../media/image258.emf"/><Relationship Id="rId110" Type="http://schemas.openxmlformats.org/officeDocument/2006/relationships/image" Target="../media/image281.emf"/><Relationship Id="rId115" Type="http://schemas.openxmlformats.org/officeDocument/2006/relationships/image" Target="../media/image286.emf"/><Relationship Id="rId131" Type="http://schemas.openxmlformats.org/officeDocument/2006/relationships/image" Target="../media/image302.emf"/><Relationship Id="rId136" Type="http://schemas.openxmlformats.org/officeDocument/2006/relationships/image" Target="../media/image307.emf"/><Relationship Id="rId157" Type="http://schemas.openxmlformats.org/officeDocument/2006/relationships/image" Target="../media/image328.emf"/><Relationship Id="rId61" Type="http://schemas.openxmlformats.org/officeDocument/2006/relationships/image" Target="../media/image232.emf"/><Relationship Id="rId82" Type="http://schemas.openxmlformats.org/officeDocument/2006/relationships/image" Target="../media/image253.emf"/><Relationship Id="rId152" Type="http://schemas.openxmlformats.org/officeDocument/2006/relationships/image" Target="../media/image323.emf"/><Relationship Id="rId173" Type="http://schemas.openxmlformats.org/officeDocument/2006/relationships/image" Target="../media/image344.emf"/><Relationship Id="rId19" Type="http://schemas.openxmlformats.org/officeDocument/2006/relationships/image" Target="../media/image190.emf"/><Relationship Id="rId14" Type="http://schemas.openxmlformats.org/officeDocument/2006/relationships/image" Target="../media/image185.emf"/><Relationship Id="rId30" Type="http://schemas.openxmlformats.org/officeDocument/2006/relationships/image" Target="../media/image201.emf"/><Relationship Id="rId35" Type="http://schemas.openxmlformats.org/officeDocument/2006/relationships/image" Target="../media/image206.emf"/><Relationship Id="rId56" Type="http://schemas.openxmlformats.org/officeDocument/2006/relationships/image" Target="../media/image227.emf"/><Relationship Id="rId77" Type="http://schemas.openxmlformats.org/officeDocument/2006/relationships/image" Target="../media/image248.emf"/><Relationship Id="rId100" Type="http://schemas.openxmlformats.org/officeDocument/2006/relationships/image" Target="../media/image271.emf"/><Relationship Id="rId105" Type="http://schemas.openxmlformats.org/officeDocument/2006/relationships/image" Target="../media/image276.emf"/><Relationship Id="rId126" Type="http://schemas.openxmlformats.org/officeDocument/2006/relationships/image" Target="../media/image297.emf"/><Relationship Id="rId147" Type="http://schemas.openxmlformats.org/officeDocument/2006/relationships/image" Target="../media/image318.emf"/><Relationship Id="rId168" Type="http://schemas.openxmlformats.org/officeDocument/2006/relationships/image" Target="../media/image339.emf"/><Relationship Id="rId8" Type="http://schemas.openxmlformats.org/officeDocument/2006/relationships/image" Target="../media/image179.emf"/><Relationship Id="rId51" Type="http://schemas.openxmlformats.org/officeDocument/2006/relationships/image" Target="../media/image222.emf"/><Relationship Id="rId72" Type="http://schemas.openxmlformats.org/officeDocument/2006/relationships/image" Target="../media/image243.emf"/><Relationship Id="rId93" Type="http://schemas.openxmlformats.org/officeDocument/2006/relationships/image" Target="../media/image264.emf"/><Relationship Id="rId98" Type="http://schemas.openxmlformats.org/officeDocument/2006/relationships/image" Target="../media/image269.emf"/><Relationship Id="rId121" Type="http://schemas.openxmlformats.org/officeDocument/2006/relationships/image" Target="../media/image292.emf"/><Relationship Id="rId142" Type="http://schemas.openxmlformats.org/officeDocument/2006/relationships/image" Target="../media/image313.emf"/><Relationship Id="rId163" Type="http://schemas.openxmlformats.org/officeDocument/2006/relationships/image" Target="../media/image334.emf"/><Relationship Id="rId3" Type="http://schemas.openxmlformats.org/officeDocument/2006/relationships/image" Target="../media/image174.emf"/><Relationship Id="rId25" Type="http://schemas.openxmlformats.org/officeDocument/2006/relationships/image" Target="../media/image196.emf"/><Relationship Id="rId46" Type="http://schemas.openxmlformats.org/officeDocument/2006/relationships/image" Target="../media/image217.emf"/><Relationship Id="rId67" Type="http://schemas.openxmlformats.org/officeDocument/2006/relationships/image" Target="../media/image238.emf"/><Relationship Id="rId116" Type="http://schemas.openxmlformats.org/officeDocument/2006/relationships/image" Target="../media/image287.emf"/><Relationship Id="rId137" Type="http://schemas.openxmlformats.org/officeDocument/2006/relationships/image" Target="../media/image308.emf"/><Relationship Id="rId158" Type="http://schemas.openxmlformats.org/officeDocument/2006/relationships/image" Target="../media/image329.emf"/><Relationship Id="rId20" Type="http://schemas.openxmlformats.org/officeDocument/2006/relationships/image" Target="../media/image191.emf"/><Relationship Id="rId41" Type="http://schemas.openxmlformats.org/officeDocument/2006/relationships/image" Target="../media/image212.emf"/><Relationship Id="rId62" Type="http://schemas.openxmlformats.org/officeDocument/2006/relationships/image" Target="../media/image233.emf"/><Relationship Id="rId83" Type="http://schemas.openxmlformats.org/officeDocument/2006/relationships/image" Target="../media/image254.emf"/><Relationship Id="rId88" Type="http://schemas.openxmlformats.org/officeDocument/2006/relationships/image" Target="../media/image259.emf"/><Relationship Id="rId111" Type="http://schemas.openxmlformats.org/officeDocument/2006/relationships/image" Target="../media/image282.emf"/><Relationship Id="rId132" Type="http://schemas.openxmlformats.org/officeDocument/2006/relationships/image" Target="../media/image303.emf"/><Relationship Id="rId153" Type="http://schemas.openxmlformats.org/officeDocument/2006/relationships/image" Target="../media/image32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41.emf"/><Relationship Id="rId117" Type="http://schemas.openxmlformats.org/officeDocument/2006/relationships/image" Target="../media/image632.emf"/><Relationship Id="rId21" Type="http://schemas.openxmlformats.org/officeDocument/2006/relationships/image" Target="../media/image536.emf"/><Relationship Id="rId42" Type="http://schemas.openxmlformats.org/officeDocument/2006/relationships/image" Target="../media/image557.emf"/><Relationship Id="rId47" Type="http://schemas.openxmlformats.org/officeDocument/2006/relationships/image" Target="../media/image562.emf"/><Relationship Id="rId63" Type="http://schemas.openxmlformats.org/officeDocument/2006/relationships/image" Target="../media/image578.emf"/><Relationship Id="rId68" Type="http://schemas.openxmlformats.org/officeDocument/2006/relationships/image" Target="../media/image583.emf"/><Relationship Id="rId84" Type="http://schemas.openxmlformats.org/officeDocument/2006/relationships/image" Target="../media/image599.emf"/><Relationship Id="rId89" Type="http://schemas.openxmlformats.org/officeDocument/2006/relationships/image" Target="../media/image604.emf"/><Relationship Id="rId112" Type="http://schemas.openxmlformats.org/officeDocument/2006/relationships/image" Target="../media/image627.emf"/><Relationship Id="rId133" Type="http://schemas.openxmlformats.org/officeDocument/2006/relationships/image" Target="../media/image648.emf"/><Relationship Id="rId138" Type="http://schemas.openxmlformats.org/officeDocument/2006/relationships/image" Target="../media/image653.emf"/><Relationship Id="rId154" Type="http://schemas.openxmlformats.org/officeDocument/2006/relationships/image" Target="../media/image669.emf"/><Relationship Id="rId159" Type="http://schemas.openxmlformats.org/officeDocument/2006/relationships/image" Target="../media/image674.emf"/><Relationship Id="rId170" Type="http://schemas.openxmlformats.org/officeDocument/2006/relationships/image" Target="../media/image685.emf"/><Relationship Id="rId16" Type="http://schemas.openxmlformats.org/officeDocument/2006/relationships/image" Target="../media/image531.emf"/><Relationship Id="rId107" Type="http://schemas.openxmlformats.org/officeDocument/2006/relationships/image" Target="../media/image622.emf"/><Relationship Id="rId11" Type="http://schemas.openxmlformats.org/officeDocument/2006/relationships/image" Target="../media/image526.emf"/><Relationship Id="rId32" Type="http://schemas.openxmlformats.org/officeDocument/2006/relationships/image" Target="../media/image547.emf"/><Relationship Id="rId37" Type="http://schemas.openxmlformats.org/officeDocument/2006/relationships/image" Target="../media/image552.emf"/><Relationship Id="rId53" Type="http://schemas.openxmlformats.org/officeDocument/2006/relationships/image" Target="../media/image568.emf"/><Relationship Id="rId58" Type="http://schemas.openxmlformats.org/officeDocument/2006/relationships/image" Target="../media/image573.emf"/><Relationship Id="rId74" Type="http://schemas.openxmlformats.org/officeDocument/2006/relationships/image" Target="../media/image589.emf"/><Relationship Id="rId79" Type="http://schemas.openxmlformats.org/officeDocument/2006/relationships/image" Target="../media/image594.emf"/><Relationship Id="rId102" Type="http://schemas.openxmlformats.org/officeDocument/2006/relationships/image" Target="../media/image617.emf"/><Relationship Id="rId123" Type="http://schemas.openxmlformats.org/officeDocument/2006/relationships/image" Target="../media/image638.emf"/><Relationship Id="rId128" Type="http://schemas.openxmlformats.org/officeDocument/2006/relationships/image" Target="../media/image643.emf"/><Relationship Id="rId144" Type="http://schemas.openxmlformats.org/officeDocument/2006/relationships/image" Target="../media/image659.emf"/><Relationship Id="rId149" Type="http://schemas.openxmlformats.org/officeDocument/2006/relationships/image" Target="../media/image664.emf"/><Relationship Id="rId5" Type="http://schemas.openxmlformats.org/officeDocument/2006/relationships/image" Target="../media/image520.emf"/><Relationship Id="rId90" Type="http://schemas.openxmlformats.org/officeDocument/2006/relationships/image" Target="../media/image605.emf"/><Relationship Id="rId95" Type="http://schemas.openxmlformats.org/officeDocument/2006/relationships/image" Target="../media/image610.emf"/><Relationship Id="rId160" Type="http://schemas.openxmlformats.org/officeDocument/2006/relationships/image" Target="../media/image675.emf"/><Relationship Id="rId165" Type="http://schemas.openxmlformats.org/officeDocument/2006/relationships/image" Target="../media/image680.emf"/><Relationship Id="rId22" Type="http://schemas.openxmlformats.org/officeDocument/2006/relationships/image" Target="../media/image537.emf"/><Relationship Id="rId27" Type="http://schemas.openxmlformats.org/officeDocument/2006/relationships/image" Target="../media/image542.emf"/><Relationship Id="rId43" Type="http://schemas.openxmlformats.org/officeDocument/2006/relationships/image" Target="../media/image558.emf"/><Relationship Id="rId48" Type="http://schemas.openxmlformats.org/officeDocument/2006/relationships/image" Target="../media/image563.emf"/><Relationship Id="rId64" Type="http://schemas.openxmlformats.org/officeDocument/2006/relationships/image" Target="../media/image579.emf"/><Relationship Id="rId69" Type="http://schemas.openxmlformats.org/officeDocument/2006/relationships/image" Target="../media/image584.emf"/><Relationship Id="rId113" Type="http://schemas.openxmlformats.org/officeDocument/2006/relationships/image" Target="../media/image628.emf"/><Relationship Id="rId118" Type="http://schemas.openxmlformats.org/officeDocument/2006/relationships/image" Target="../media/image633.emf"/><Relationship Id="rId134" Type="http://schemas.openxmlformats.org/officeDocument/2006/relationships/image" Target="../media/image649.emf"/><Relationship Id="rId139" Type="http://schemas.openxmlformats.org/officeDocument/2006/relationships/image" Target="../media/image654.emf"/><Relationship Id="rId80" Type="http://schemas.openxmlformats.org/officeDocument/2006/relationships/image" Target="../media/image595.emf"/><Relationship Id="rId85" Type="http://schemas.openxmlformats.org/officeDocument/2006/relationships/image" Target="../media/image600.emf"/><Relationship Id="rId150" Type="http://schemas.openxmlformats.org/officeDocument/2006/relationships/image" Target="../media/image665.emf"/><Relationship Id="rId155" Type="http://schemas.openxmlformats.org/officeDocument/2006/relationships/image" Target="../media/image670.emf"/><Relationship Id="rId171" Type="http://schemas.openxmlformats.org/officeDocument/2006/relationships/image" Target="../media/image686.emf"/><Relationship Id="rId12" Type="http://schemas.openxmlformats.org/officeDocument/2006/relationships/image" Target="../media/image527.emf"/><Relationship Id="rId17" Type="http://schemas.openxmlformats.org/officeDocument/2006/relationships/image" Target="../media/image532.emf"/><Relationship Id="rId33" Type="http://schemas.openxmlformats.org/officeDocument/2006/relationships/image" Target="../media/image548.emf"/><Relationship Id="rId38" Type="http://schemas.openxmlformats.org/officeDocument/2006/relationships/image" Target="../media/image553.emf"/><Relationship Id="rId59" Type="http://schemas.openxmlformats.org/officeDocument/2006/relationships/image" Target="../media/image574.emf"/><Relationship Id="rId103" Type="http://schemas.openxmlformats.org/officeDocument/2006/relationships/image" Target="../media/image618.emf"/><Relationship Id="rId108" Type="http://schemas.openxmlformats.org/officeDocument/2006/relationships/image" Target="../media/image623.emf"/><Relationship Id="rId124" Type="http://schemas.openxmlformats.org/officeDocument/2006/relationships/image" Target="../media/image639.emf"/><Relationship Id="rId129" Type="http://schemas.openxmlformats.org/officeDocument/2006/relationships/image" Target="../media/image644.emf"/><Relationship Id="rId54" Type="http://schemas.openxmlformats.org/officeDocument/2006/relationships/image" Target="../media/image569.emf"/><Relationship Id="rId70" Type="http://schemas.openxmlformats.org/officeDocument/2006/relationships/image" Target="../media/image585.emf"/><Relationship Id="rId75" Type="http://schemas.openxmlformats.org/officeDocument/2006/relationships/image" Target="../media/image590.emf"/><Relationship Id="rId91" Type="http://schemas.openxmlformats.org/officeDocument/2006/relationships/image" Target="../media/image606.emf"/><Relationship Id="rId96" Type="http://schemas.openxmlformats.org/officeDocument/2006/relationships/image" Target="../media/image611.emf"/><Relationship Id="rId140" Type="http://schemas.openxmlformats.org/officeDocument/2006/relationships/image" Target="../media/image655.emf"/><Relationship Id="rId145" Type="http://schemas.openxmlformats.org/officeDocument/2006/relationships/image" Target="../media/image660.emf"/><Relationship Id="rId161" Type="http://schemas.openxmlformats.org/officeDocument/2006/relationships/image" Target="../media/image676.emf"/><Relationship Id="rId166" Type="http://schemas.openxmlformats.org/officeDocument/2006/relationships/image" Target="../media/image681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21.emf"/><Relationship Id="rId15" Type="http://schemas.openxmlformats.org/officeDocument/2006/relationships/image" Target="../media/image530.emf"/><Relationship Id="rId23" Type="http://schemas.openxmlformats.org/officeDocument/2006/relationships/image" Target="../media/image538.emf"/><Relationship Id="rId28" Type="http://schemas.openxmlformats.org/officeDocument/2006/relationships/image" Target="../media/image543.emf"/><Relationship Id="rId36" Type="http://schemas.openxmlformats.org/officeDocument/2006/relationships/image" Target="../media/image551.emf"/><Relationship Id="rId49" Type="http://schemas.openxmlformats.org/officeDocument/2006/relationships/image" Target="../media/image564.emf"/><Relationship Id="rId57" Type="http://schemas.openxmlformats.org/officeDocument/2006/relationships/image" Target="../media/image572.emf"/><Relationship Id="rId106" Type="http://schemas.openxmlformats.org/officeDocument/2006/relationships/image" Target="../media/image621.emf"/><Relationship Id="rId114" Type="http://schemas.openxmlformats.org/officeDocument/2006/relationships/image" Target="../media/image629.emf"/><Relationship Id="rId119" Type="http://schemas.openxmlformats.org/officeDocument/2006/relationships/image" Target="../media/image634.emf"/><Relationship Id="rId127" Type="http://schemas.openxmlformats.org/officeDocument/2006/relationships/image" Target="../media/image642.emf"/><Relationship Id="rId10" Type="http://schemas.openxmlformats.org/officeDocument/2006/relationships/image" Target="../media/image525.emf"/><Relationship Id="rId31" Type="http://schemas.openxmlformats.org/officeDocument/2006/relationships/image" Target="../media/image546.emf"/><Relationship Id="rId44" Type="http://schemas.openxmlformats.org/officeDocument/2006/relationships/image" Target="../media/image559.emf"/><Relationship Id="rId52" Type="http://schemas.openxmlformats.org/officeDocument/2006/relationships/image" Target="../media/image567.emf"/><Relationship Id="rId60" Type="http://schemas.openxmlformats.org/officeDocument/2006/relationships/image" Target="../media/image575.emf"/><Relationship Id="rId65" Type="http://schemas.openxmlformats.org/officeDocument/2006/relationships/image" Target="../media/image580.emf"/><Relationship Id="rId73" Type="http://schemas.openxmlformats.org/officeDocument/2006/relationships/image" Target="../media/image588.emf"/><Relationship Id="rId78" Type="http://schemas.openxmlformats.org/officeDocument/2006/relationships/image" Target="../media/image593.emf"/><Relationship Id="rId81" Type="http://schemas.openxmlformats.org/officeDocument/2006/relationships/image" Target="../media/image596.emf"/><Relationship Id="rId86" Type="http://schemas.openxmlformats.org/officeDocument/2006/relationships/image" Target="../media/image601.emf"/><Relationship Id="rId94" Type="http://schemas.openxmlformats.org/officeDocument/2006/relationships/image" Target="../media/image609.emf"/><Relationship Id="rId99" Type="http://schemas.openxmlformats.org/officeDocument/2006/relationships/image" Target="../media/image614.emf"/><Relationship Id="rId101" Type="http://schemas.openxmlformats.org/officeDocument/2006/relationships/image" Target="../media/image616.emf"/><Relationship Id="rId122" Type="http://schemas.openxmlformats.org/officeDocument/2006/relationships/image" Target="../media/image637.emf"/><Relationship Id="rId130" Type="http://schemas.openxmlformats.org/officeDocument/2006/relationships/image" Target="../media/image645.emf"/><Relationship Id="rId135" Type="http://schemas.openxmlformats.org/officeDocument/2006/relationships/image" Target="../media/image650.emf"/><Relationship Id="rId143" Type="http://schemas.openxmlformats.org/officeDocument/2006/relationships/image" Target="../media/image658.emf"/><Relationship Id="rId148" Type="http://schemas.openxmlformats.org/officeDocument/2006/relationships/image" Target="../media/image663.emf"/><Relationship Id="rId151" Type="http://schemas.openxmlformats.org/officeDocument/2006/relationships/image" Target="../media/image666.emf"/><Relationship Id="rId156" Type="http://schemas.openxmlformats.org/officeDocument/2006/relationships/image" Target="../media/image671.emf"/><Relationship Id="rId164" Type="http://schemas.openxmlformats.org/officeDocument/2006/relationships/image" Target="../media/image679.emf"/><Relationship Id="rId169" Type="http://schemas.openxmlformats.org/officeDocument/2006/relationships/image" Target="../media/image684.emf"/><Relationship Id="rId4" Type="http://schemas.openxmlformats.org/officeDocument/2006/relationships/image" Target="../media/image519.emf"/><Relationship Id="rId9" Type="http://schemas.openxmlformats.org/officeDocument/2006/relationships/image" Target="../media/image524.emf"/><Relationship Id="rId172" Type="http://schemas.openxmlformats.org/officeDocument/2006/relationships/image" Target="../media/image687.emf"/><Relationship Id="rId13" Type="http://schemas.openxmlformats.org/officeDocument/2006/relationships/image" Target="../media/image528.emf"/><Relationship Id="rId18" Type="http://schemas.openxmlformats.org/officeDocument/2006/relationships/image" Target="../media/image533.emf"/><Relationship Id="rId39" Type="http://schemas.openxmlformats.org/officeDocument/2006/relationships/image" Target="../media/image554.emf"/><Relationship Id="rId109" Type="http://schemas.openxmlformats.org/officeDocument/2006/relationships/image" Target="../media/image624.emf"/><Relationship Id="rId34" Type="http://schemas.openxmlformats.org/officeDocument/2006/relationships/image" Target="../media/image549.emf"/><Relationship Id="rId50" Type="http://schemas.openxmlformats.org/officeDocument/2006/relationships/image" Target="../media/image565.emf"/><Relationship Id="rId55" Type="http://schemas.openxmlformats.org/officeDocument/2006/relationships/image" Target="../media/image570.emf"/><Relationship Id="rId76" Type="http://schemas.openxmlformats.org/officeDocument/2006/relationships/image" Target="../media/image591.emf"/><Relationship Id="rId97" Type="http://schemas.openxmlformats.org/officeDocument/2006/relationships/image" Target="../media/image612.emf"/><Relationship Id="rId104" Type="http://schemas.openxmlformats.org/officeDocument/2006/relationships/image" Target="../media/image619.emf"/><Relationship Id="rId120" Type="http://schemas.openxmlformats.org/officeDocument/2006/relationships/image" Target="../media/image635.emf"/><Relationship Id="rId125" Type="http://schemas.openxmlformats.org/officeDocument/2006/relationships/image" Target="../media/image640.emf"/><Relationship Id="rId141" Type="http://schemas.openxmlformats.org/officeDocument/2006/relationships/image" Target="../media/image656.emf"/><Relationship Id="rId146" Type="http://schemas.openxmlformats.org/officeDocument/2006/relationships/image" Target="../media/image661.emf"/><Relationship Id="rId167" Type="http://schemas.openxmlformats.org/officeDocument/2006/relationships/image" Target="../media/image682.emf"/><Relationship Id="rId7" Type="http://schemas.openxmlformats.org/officeDocument/2006/relationships/image" Target="../media/image522.emf"/><Relationship Id="rId71" Type="http://schemas.openxmlformats.org/officeDocument/2006/relationships/image" Target="../media/image586.emf"/><Relationship Id="rId92" Type="http://schemas.openxmlformats.org/officeDocument/2006/relationships/image" Target="../media/image607.emf"/><Relationship Id="rId162" Type="http://schemas.openxmlformats.org/officeDocument/2006/relationships/image" Target="../media/image677.emf"/><Relationship Id="rId2" Type="http://schemas.openxmlformats.org/officeDocument/2006/relationships/image" Target="../media/image517.emf"/><Relationship Id="rId29" Type="http://schemas.openxmlformats.org/officeDocument/2006/relationships/image" Target="../media/image544.emf"/><Relationship Id="rId24" Type="http://schemas.openxmlformats.org/officeDocument/2006/relationships/image" Target="../media/image539.emf"/><Relationship Id="rId40" Type="http://schemas.openxmlformats.org/officeDocument/2006/relationships/image" Target="../media/image555.emf"/><Relationship Id="rId45" Type="http://schemas.openxmlformats.org/officeDocument/2006/relationships/image" Target="../media/image560.emf"/><Relationship Id="rId66" Type="http://schemas.openxmlformats.org/officeDocument/2006/relationships/image" Target="../media/image581.emf"/><Relationship Id="rId87" Type="http://schemas.openxmlformats.org/officeDocument/2006/relationships/image" Target="../media/image602.emf"/><Relationship Id="rId110" Type="http://schemas.openxmlformats.org/officeDocument/2006/relationships/image" Target="../media/image625.emf"/><Relationship Id="rId115" Type="http://schemas.openxmlformats.org/officeDocument/2006/relationships/image" Target="../media/image630.emf"/><Relationship Id="rId131" Type="http://schemas.openxmlformats.org/officeDocument/2006/relationships/image" Target="../media/image646.emf"/><Relationship Id="rId136" Type="http://schemas.openxmlformats.org/officeDocument/2006/relationships/image" Target="../media/image651.emf"/><Relationship Id="rId157" Type="http://schemas.openxmlformats.org/officeDocument/2006/relationships/image" Target="../media/image672.emf"/><Relationship Id="rId61" Type="http://schemas.openxmlformats.org/officeDocument/2006/relationships/image" Target="../media/image576.emf"/><Relationship Id="rId82" Type="http://schemas.openxmlformats.org/officeDocument/2006/relationships/image" Target="../media/image597.emf"/><Relationship Id="rId152" Type="http://schemas.openxmlformats.org/officeDocument/2006/relationships/image" Target="../media/image667.emf"/><Relationship Id="rId173" Type="http://schemas.openxmlformats.org/officeDocument/2006/relationships/image" Target="../media/image688.emf"/><Relationship Id="rId19" Type="http://schemas.openxmlformats.org/officeDocument/2006/relationships/image" Target="../media/image534.emf"/><Relationship Id="rId14" Type="http://schemas.openxmlformats.org/officeDocument/2006/relationships/image" Target="../media/image529.emf"/><Relationship Id="rId30" Type="http://schemas.openxmlformats.org/officeDocument/2006/relationships/image" Target="../media/image545.emf"/><Relationship Id="rId35" Type="http://schemas.openxmlformats.org/officeDocument/2006/relationships/image" Target="../media/image550.emf"/><Relationship Id="rId56" Type="http://schemas.openxmlformats.org/officeDocument/2006/relationships/image" Target="../media/image571.emf"/><Relationship Id="rId77" Type="http://schemas.openxmlformats.org/officeDocument/2006/relationships/image" Target="../media/image592.emf"/><Relationship Id="rId100" Type="http://schemas.openxmlformats.org/officeDocument/2006/relationships/image" Target="../media/image615.emf"/><Relationship Id="rId105" Type="http://schemas.openxmlformats.org/officeDocument/2006/relationships/image" Target="../media/image620.emf"/><Relationship Id="rId126" Type="http://schemas.openxmlformats.org/officeDocument/2006/relationships/image" Target="../media/image641.emf"/><Relationship Id="rId147" Type="http://schemas.openxmlformats.org/officeDocument/2006/relationships/image" Target="../media/image662.emf"/><Relationship Id="rId168" Type="http://schemas.openxmlformats.org/officeDocument/2006/relationships/image" Target="../media/image683.emf"/><Relationship Id="rId8" Type="http://schemas.openxmlformats.org/officeDocument/2006/relationships/image" Target="../media/image523.emf"/><Relationship Id="rId51" Type="http://schemas.openxmlformats.org/officeDocument/2006/relationships/image" Target="../media/image566.emf"/><Relationship Id="rId72" Type="http://schemas.openxmlformats.org/officeDocument/2006/relationships/image" Target="../media/image587.emf"/><Relationship Id="rId93" Type="http://schemas.openxmlformats.org/officeDocument/2006/relationships/image" Target="../media/image608.emf"/><Relationship Id="rId98" Type="http://schemas.openxmlformats.org/officeDocument/2006/relationships/image" Target="../media/image613.emf"/><Relationship Id="rId121" Type="http://schemas.openxmlformats.org/officeDocument/2006/relationships/image" Target="../media/image636.emf"/><Relationship Id="rId142" Type="http://schemas.openxmlformats.org/officeDocument/2006/relationships/image" Target="../media/image657.emf"/><Relationship Id="rId163" Type="http://schemas.openxmlformats.org/officeDocument/2006/relationships/image" Target="../media/image678.emf"/><Relationship Id="rId3" Type="http://schemas.openxmlformats.org/officeDocument/2006/relationships/image" Target="../media/image518.emf"/><Relationship Id="rId25" Type="http://schemas.openxmlformats.org/officeDocument/2006/relationships/image" Target="../media/image540.emf"/><Relationship Id="rId46" Type="http://schemas.openxmlformats.org/officeDocument/2006/relationships/image" Target="../media/image561.emf"/><Relationship Id="rId67" Type="http://schemas.openxmlformats.org/officeDocument/2006/relationships/image" Target="../media/image582.emf"/><Relationship Id="rId116" Type="http://schemas.openxmlformats.org/officeDocument/2006/relationships/image" Target="../media/image631.emf"/><Relationship Id="rId137" Type="http://schemas.openxmlformats.org/officeDocument/2006/relationships/image" Target="../media/image652.emf"/><Relationship Id="rId158" Type="http://schemas.openxmlformats.org/officeDocument/2006/relationships/image" Target="../media/image673.emf"/><Relationship Id="rId20" Type="http://schemas.openxmlformats.org/officeDocument/2006/relationships/image" Target="../media/image535.emf"/><Relationship Id="rId41" Type="http://schemas.openxmlformats.org/officeDocument/2006/relationships/image" Target="../media/image556.emf"/><Relationship Id="rId62" Type="http://schemas.openxmlformats.org/officeDocument/2006/relationships/image" Target="../media/image577.emf"/><Relationship Id="rId83" Type="http://schemas.openxmlformats.org/officeDocument/2006/relationships/image" Target="../media/image598.emf"/><Relationship Id="rId88" Type="http://schemas.openxmlformats.org/officeDocument/2006/relationships/image" Target="../media/image603.emf"/><Relationship Id="rId111" Type="http://schemas.openxmlformats.org/officeDocument/2006/relationships/image" Target="../media/image626.emf"/><Relationship Id="rId132" Type="http://schemas.openxmlformats.org/officeDocument/2006/relationships/image" Target="../media/image647.emf"/><Relationship Id="rId153" Type="http://schemas.openxmlformats.org/officeDocument/2006/relationships/image" Target="../media/image668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69400" cy="6883400"/>
            <a:chOff x="0" y="0"/>
            <a:chExt cx="5776" cy="4336"/>
          </a:xfrm>
        </p:grpSpPr>
        <p:sp>
          <p:nvSpPr>
            <p:cNvPr id="3075" name="Rectangle 3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274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3076" name="Group 4"/>
            <p:cNvGrpSpPr>
              <a:grpSpLocks/>
            </p:cNvGrpSpPr>
            <p:nvPr userDrawn="1"/>
          </p:nvGrpSpPr>
          <p:grpSpPr bwMode="auto">
            <a:xfrm>
              <a:off x="4371" y="1925"/>
              <a:ext cx="1405" cy="2411"/>
              <a:chOff x="4372" y="1918"/>
              <a:chExt cx="1405" cy="2411"/>
            </a:xfrm>
          </p:grpSpPr>
          <p:pic>
            <p:nvPicPr>
              <p:cNvPr id="3077" name="Picture 5" descr="Large confetti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9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3078" name="Group 6"/>
              <p:cNvGrpSpPr>
                <a:grpSpLocks/>
              </p:cNvGrpSpPr>
              <p:nvPr/>
            </p:nvGrpSpPr>
            <p:grpSpPr bwMode="auto">
              <a:xfrm>
                <a:off x="4372" y="1918"/>
                <a:ext cx="1405" cy="2411"/>
                <a:chOff x="4719" y="2550"/>
                <a:chExt cx="1050" cy="1779"/>
              </a:xfrm>
            </p:grpSpPr>
            <p:sp>
              <p:nvSpPr>
                <p:cNvPr id="3079" name="Freeform 7"/>
                <p:cNvSpPr>
                  <a:spLocks/>
                </p:cNvSpPr>
                <p:nvPr/>
              </p:nvSpPr>
              <p:spPr bwMode="auto">
                <a:xfrm>
                  <a:off x="5228" y="2661"/>
                  <a:ext cx="533" cy="1435"/>
                </a:xfrm>
                <a:custGeom>
                  <a:avLst/>
                  <a:gdLst>
                    <a:gd name="T0" fmla="*/ 445 w 533"/>
                    <a:gd name="T1" fmla="*/ 1405 h 1435"/>
                    <a:gd name="T2" fmla="*/ 318 w 533"/>
                    <a:gd name="T3" fmla="*/ 1347 h 1435"/>
                    <a:gd name="T4" fmla="*/ 104 w 533"/>
                    <a:gd name="T5" fmla="*/ 1335 h 1435"/>
                    <a:gd name="T6" fmla="*/ 0 w 533"/>
                    <a:gd name="T7" fmla="*/ 1339 h 1435"/>
                    <a:gd name="T8" fmla="*/ 93 w 533"/>
                    <a:gd name="T9" fmla="*/ 1306 h 1435"/>
                    <a:gd name="T10" fmla="*/ 21 w 533"/>
                    <a:gd name="T11" fmla="*/ 1176 h 1435"/>
                    <a:gd name="T12" fmla="*/ 80 w 533"/>
                    <a:gd name="T13" fmla="*/ 1179 h 1435"/>
                    <a:gd name="T14" fmla="*/ 164 w 533"/>
                    <a:gd name="T15" fmla="*/ 1281 h 1435"/>
                    <a:gd name="T16" fmla="*/ 347 w 533"/>
                    <a:gd name="T17" fmla="*/ 1330 h 1435"/>
                    <a:gd name="T18" fmla="*/ 369 w 533"/>
                    <a:gd name="T19" fmla="*/ 1298 h 1435"/>
                    <a:gd name="T20" fmla="*/ 243 w 533"/>
                    <a:gd name="T21" fmla="*/ 1172 h 1435"/>
                    <a:gd name="T22" fmla="*/ 222 w 533"/>
                    <a:gd name="T23" fmla="*/ 1014 h 1435"/>
                    <a:gd name="T24" fmla="*/ 47 w 533"/>
                    <a:gd name="T25" fmla="*/ 902 h 1435"/>
                    <a:gd name="T26" fmla="*/ 56 w 533"/>
                    <a:gd name="T27" fmla="*/ 890 h 1435"/>
                    <a:gd name="T28" fmla="*/ 179 w 533"/>
                    <a:gd name="T29" fmla="*/ 878 h 1435"/>
                    <a:gd name="T30" fmla="*/ 92 w 533"/>
                    <a:gd name="T31" fmla="*/ 742 h 1435"/>
                    <a:gd name="T32" fmla="*/ 100 w 533"/>
                    <a:gd name="T33" fmla="*/ 725 h 1435"/>
                    <a:gd name="T34" fmla="*/ 161 w 533"/>
                    <a:gd name="T35" fmla="*/ 665 h 1435"/>
                    <a:gd name="T36" fmla="*/ 178 w 533"/>
                    <a:gd name="T37" fmla="*/ 676 h 1435"/>
                    <a:gd name="T38" fmla="*/ 183 w 533"/>
                    <a:gd name="T39" fmla="*/ 816 h 1435"/>
                    <a:gd name="T40" fmla="*/ 215 w 533"/>
                    <a:gd name="T41" fmla="*/ 937 h 1435"/>
                    <a:gd name="T42" fmla="*/ 260 w 533"/>
                    <a:gd name="T43" fmla="*/ 1114 h 1435"/>
                    <a:gd name="T44" fmla="*/ 316 w 533"/>
                    <a:gd name="T45" fmla="*/ 1137 h 1435"/>
                    <a:gd name="T46" fmla="*/ 408 w 533"/>
                    <a:gd name="T47" fmla="*/ 982 h 1435"/>
                    <a:gd name="T48" fmla="*/ 439 w 533"/>
                    <a:gd name="T49" fmla="*/ 772 h 1435"/>
                    <a:gd name="T50" fmla="*/ 324 w 533"/>
                    <a:gd name="T51" fmla="*/ 614 h 1435"/>
                    <a:gd name="T52" fmla="*/ 187 w 533"/>
                    <a:gd name="T53" fmla="*/ 592 h 1435"/>
                    <a:gd name="T54" fmla="*/ 273 w 533"/>
                    <a:gd name="T55" fmla="*/ 566 h 1435"/>
                    <a:gd name="T56" fmla="*/ 211 w 533"/>
                    <a:gd name="T57" fmla="*/ 431 h 1435"/>
                    <a:gd name="T58" fmla="*/ 158 w 533"/>
                    <a:gd name="T59" fmla="*/ 314 h 1435"/>
                    <a:gd name="T60" fmla="*/ 155 w 533"/>
                    <a:gd name="T61" fmla="*/ 129 h 1435"/>
                    <a:gd name="T62" fmla="*/ 199 w 533"/>
                    <a:gd name="T63" fmla="*/ 154 h 1435"/>
                    <a:gd name="T64" fmla="*/ 235 w 533"/>
                    <a:gd name="T65" fmla="*/ 2 h 1435"/>
                    <a:gd name="T66" fmla="*/ 224 w 533"/>
                    <a:gd name="T67" fmla="*/ 149 h 1435"/>
                    <a:gd name="T68" fmla="*/ 182 w 533"/>
                    <a:gd name="T69" fmla="*/ 323 h 1435"/>
                    <a:gd name="T70" fmla="*/ 241 w 533"/>
                    <a:gd name="T71" fmla="*/ 326 h 1435"/>
                    <a:gd name="T72" fmla="*/ 305 w 533"/>
                    <a:gd name="T73" fmla="*/ 206 h 1435"/>
                    <a:gd name="T74" fmla="*/ 281 w 533"/>
                    <a:gd name="T75" fmla="*/ 320 h 1435"/>
                    <a:gd name="T76" fmla="*/ 236 w 533"/>
                    <a:gd name="T77" fmla="*/ 430 h 1435"/>
                    <a:gd name="T78" fmla="*/ 311 w 533"/>
                    <a:gd name="T79" fmla="*/ 573 h 1435"/>
                    <a:gd name="T80" fmla="*/ 456 w 533"/>
                    <a:gd name="T81" fmla="*/ 669 h 1435"/>
                    <a:gd name="T82" fmla="*/ 533 w 533"/>
                    <a:gd name="T83" fmla="*/ 616 h 1435"/>
                    <a:gd name="T84" fmla="*/ 463 w 533"/>
                    <a:gd name="T85" fmla="*/ 828 h 1435"/>
                    <a:gd name="T86" fmla="*/ 499 w 533"/>
                    <a:gd name="T87" fmla="*/ 948 h 1435"/>
                    <a:gd name="T88" fmla="*/ 454 w 533"/>
                    <a:gd name="T89" fmla="*/ 994 h 1435"/>
                    <a:gd name="T90" fmla="*/ 351 w 533"/>
                    <a:gd name="T91" fmla="*/ 1139 h 1435"/>
                    <a:gd name="T92" fmla="*/ 421 w 533"/>
                    <a:gd name="T93" fmla="*/ 1311 h 1435"/>
                    <a:gd name="T94" fmla="*/ 530 w 533"/>
                    <a:gd name="T95" fmla="*/ 1429 h 1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33" h="1435">
                      <a:moveTo>
                        <a:pt x="530" y="1429"/>
                      </a:moveTo>
                      <a:cubicBezTo>
                        <a:pt x="522" y="1435"/>
                        <a:pt x="512" y="1427"/>
                        <a:pt x="498" y="1423"/>
                      </a:cubicBezTo>
                      <a:cubicBezTo>
                        <a:pt x="484" y="1419"/>
                        <a:pt x="463" y="1408"/>
                        <a:pt x="445" y="1405"/>
                      </a:cubicBezTo>
                      <a:cubicBezTo>
                        <a:pt x="427" y="1403"/>
                        <a:pt x="406" y="1414"/>
                        <a:pt x="390" y="1412"/>
                      </a:cubicBezTo>
                      <a:cubicBezTo>
                        <a:pt x="375" y="1410"/>
                        <a:pt x="360" y="1406"/>
                        <a:pt x="348" y="1395"/>
                      </a:cubicBezTo>
                      <a:cubicBezTo>
                        <a:pt x="335" y="1385"/>
                        <a:pt x="336" y="1360"/>
                        <a:pt x="318" y="1347"/>
                      </a:cubicBezTo>
                      <a:cubicBezTo>
                        <a:pt x="301" y="1334"/>
                        <a:pt x="267" y="1324"/>
                        <a:pt x="241" y="1317"/>
                      </a:cubicBezTo>
                      <a:cubicBezTo>
                        <a:pt x="214" y="1311"/>
                        <a:pt x="181" y="1303"/>
                        <a:pt x="158" y="1306"/>
                      </a:cubicBezTo>
                      <a:cubicBezTo>
                        <a:pt x="136" y="1309"/>
                        <a:pt x="118" y="1332"/>
                        <a:pt x="104" y="1335"/>
                      </a:cubicBezTo>
                      <a:cubicBezTo>
                        <a:pt x="89" y="1337"/>
                        <a:pt x="81" y="1318"/>
                        <a:pt x="69" y="1322"/>
                      </a:cubicBezTo>
                      <a:cubicBezTo>
                        <a:pt x="56" y="1327"/>
                        <a:pt x="39" y="1360"/>
                        <a:pt x="27" y="1363"/>
                      </a:cubicBezTo>
                      <a:cubicBezTo>
                        <a:pt x="16" y="1367"/>
                        <a:pt x="0" y="1343"/>
                        <a:pt x="0" y="1339"/>
                      </a:cubicBezTo>
                      <a:cubicBezTo>
                        <a:pt x="1" y="1334"/>
                        <a:pt x="21" y="1344"/>
                        <a:pt x="30" y="1337"/>
                      </a:cubicBezTo>
                      <a:cubicBezTo>
                        <a:pt x="40" y="1330"/>
                        <a:pt x="49" y="1303"/>
                        <a:pt x="59" y="1298"/>
                      </a:cubicBezTo>
                      <a:cubicBezTo>
                        <a:pt x="70" y="1293"/>
                        <a:pt x="89" y="1315"/>
                        <a:pt x="93" y="1306"/>
                      </a:cubicBezTo>
                      <a:cubicBezTo>
                        <a:pt x="98" y="1298"/>
                        <a:pt x="92" y="1269"/>
                        <a:pt x="87" y="1252"/>
                      </a:cubicBezTo>
                      <a:cubicBezTo>
                        <a:pt x="81" y="1234"/>
                        <a:pt x="76" y="1210"/>
                        <a:pt x="65" y="1198"/>
                      </a:cubicBezTo>
                      <a:cubicBezTo>
                        <a:pt x="53" y="1185"/>
                        <a:pt x="28" y="1183"/>
                        <a:pt x="21" y="1176"/>
                      </a:cubicBezTo>
                      <a:cubicBezTo>
                        <a:pt x="15" y="1170"/>
                        <a:pt x="21" y="1157"/>
                        <a:pt x="25" y="1154"/>
                      </a:cubicBezTo>
                      <a:cubicBezTo>
                        <a:pt x="30" y="1151"/>
                        <a:pt x="38" y="1154"/>
                        <a:pt x="48" y="1158"/>
                      </a:cubicBezTo>
                      <a:cubicBezTo>
                        <a:pt x="57" y="1162"/>
                        <a:pt x="71" y="1168"/>
                        <a:pt x="80" y="1179"/>
                      </a:cubicBezTo>
                      <a:cubicBezTo>
                        <a:pt x="90" y="1190"/>
                        <a:pt x="98" y="1207"/>
                        <a:pt x="103" y="1227"/>
                      </a:cubicBezTo>
                      <a:cubicBezTo>
                        <a:pt x="108" y="1246"/>
                        <a:pt x="107" y="1284"/>
                        <a:pt x="117" y="1293"/>
                      </a:cubicBezTo>
                      <a:cubicBezTo>
                        <a:pt x="126" y="1302"/>
                        <a:pt x="146" y="1283"/>
                        <a:pt x="164" y="1281"/>
                      </a:cubicBezTo>
                      <a:cubicBezTo>
                        <a:pt x="182" y="1280"/>
                        <a:pt x="197" y="1280"/>
                        <a:pt x="219" y="1285"/>
                      </a:cubicBezTo>
                      <a:cubicBezTo>
                        <a:pt x="241" y="1290"/>
                        <a:pt x="277" y="1304"/>
                        <a:pt x="298" y="1312"/>
                      </a:cubicBezTo>
                      <a:cubicBezTo>
                        <a:pt x="319" y="1320"/>
                        <a:pt x="334" y="1323"/>
                        <a:pt x="347" y="1330"/>
                      </a:cubicBezTo>
                      <a:cubicBezTo>
                        <a:pt x="360" y="1338"/>
                        <a:pt x="371" y="1354"/>
                        <a:pt x="381" y="1356"/>
                      </a:cubicBezTo>
                      <a:cubicBezTo>
                        <a:pt x="390" y="1357"/>
                        <a:pt x="406" y="1352"/>
                        <a:pt x="404" y="1342"/>
                      </a:cubicBezTo>
                      <a:cubicBezTo>
                        <a:pt x="402" y="1333"/>
                        <a:pt x="381" y="1315"/>
                        <a:pt x="369" y="1298"/>
                      </a:cubicBezTo>
                      <a:cubicBezTo>
                        <a:pt x="357" y="1280"/>
                        <a:pt x="344" y="1256"/>
                        <a:pt x="333" y="1238"/>
                      </a:cubicBezTo>
                      <a:cubicBezTo>
                        <a:pt x="322" y="1220"/>
                        <a:pt x="318" y="1201"/>
                        <a:pt x="303" y="1190"/>
                      </a:cubicBezTo>
                      <a:cubicBezTo>
                        <a:pt x="289" y="1179"/>
                        <a:pt x="256" y="1179"/>
                        <a:pt x="243" y="1172"/>
                      </a:cubicBezTo>
                      <a:cubicBezTo>
                        <a:pt x="231" y="1165"/>
                        <a:pt x="231" y="1161"/>
                        <a:pt x="230" y="1149"/>
                      </a:cubicBezTo>
                      <a:cubicBezTo>
                        <a:pt x="229" y="1136"/>
                        <a:pt x="239" y="1122"/>
                        <a:pt x="237" y="1099"/>
                      </a:cubicBezTo>
                      <a:cubicBezTo>
                        <a:pt x="235" y="1077"/>
                        <a:pt x="231" y="1040"/>
                        <a:pt x="222" y="1014"/>
                      </a:cubicBezTo>
                      <a:cubicBezTo>
                        <a:pt x="213" y="987"/>
                        <a:pt x="202" y="954"/>
                        <a:pt x="182" y="937"/>
                      </a:cubicBezTo>
                      <a:cubicBezTo>
                        <a:pt x="162" y="921"/>
                        <a:pt x="125" y="917"/>
                        <a:pt x="103" y="910"/>
                      </a:cubicBezTo>
                      <a:cubicBezTo>
                        <a:pt x="81" y="904"/>
                        <a:pt x="60" y="908"/>
                        <a:pt x="47" y="902"/>
                      </a:cubicBezTo>
                      <a:cubicBezTo>
                        <a:pt x="35" y="896"/>
                        <a:pt x="23" y="881"/>
                        <a:pt x="22" y="875"/>
                      </a:cubicBezTo>
                      <a:cubicBezTo>
                        <a:pt x="21" y="869"/>
                        <a:pt x="35" y="867"/>
                        <a:pt x="41" y="869"/>
                      </a:cubicBezTo>
                      <a:cubicBezTo>
                        <a:pt x="46" y="872"/>
                        <a:pt x="43" y="886"/>
                        <a:pt x="56" y="890"/>
                      </a:cubicBezTo>
                      <a:cubicBezTo>
                        <a:pt x="69" y="894"/>
                        <a:pt x="102" y="890"/>
                        <a:pt x="121" y="894"/>
                      </a:cubicBezTo>
                      <a:cubicBezTo>
                        <a:pt x="141" y="897"/>
                        <a:pt x="163" y="912"/>
                        <a:pt x="172" y="909"/>
                      </a:cubicBezTo>
                      <a:cubicBezTo>
                        <a:pt x="181" y="907"/>
                        <a:pt x="180" y="897"/>
                        <a:pt x="179" y="878"/>
                      </a:cubicBezTo>
                      <a:cubicBezTo>
                        <a:pt x="177" y="858"/>
                        <a:pt x="172" y="815"/>
                        <a:pt x="164" y="796"/>
                      </a:cubicBezTo>
                      <a:cubicBezTo>
                        <a:pt x="157" y="777"/>
                        <a:pt x="143" y="769"/>
                        <a:pt x="131" y="760"/>
                      </a:cubicBezTo>
                      <a:cubicBezTo>
                        <a:pt x="119" y="751"/>
                        <a:pt x="103" y="749"/>
                        <a:pt x="92" y="742"/>
                      </a:cubicBezTo>
                      <a:cubicBezTo>
                        <a:pt x="81" y="734"/>
                        <a:pt x="65" y="725"/>
                        <a:pt x="61" y="718"/>
                      </a:cubicBezTo>
                      <a:cubicBezTo>
                        <a:pt x="58" y="710"/>
                        <a:pt x="64" y="697"/>
                        <a:pt x="70" y="698"/>
                      </a:cubicBezTo>
                      <a:cubicBezTo>
                        <a:pt x="77" y="700"/>
                        <a:pt x="89" y="718"/>
                        <a:pt x="100" y="725"/>
                      </a:cubicBezTo>
                      <a:cubicBezTo>
                        <a:pt x="111" y="732"/>
                        <a:pt x="129" y="742"/>
                        <a:pt x="138" y="743"/>
                      </a:cubicBezTo>
                      <a:cubicBezTo>
                        <a:pt x="147" y="744"/>
                        <a:pt x="151" y="742"/>
                        <a:pt x="155" y="729"/>
                      </a:cubicBezTo>
                      <a:cubicBezTo>
                        <a:pt x="158" y="716"/>
                        <a:pt x="159" y="682"/>
                        <a:pt x="161" y="665"/>
                      </a:cubicBezTo>
                      <a:cubicBezTo>
                        <a:pt x="163" y="648"/>
                        <a:pt x="160" y="630"/>
                        <a:pt x="166" y="625"/>
                      </a:cubicBezTo>
                      <a:cubicBezTo>
                        <a:pt x="172" y="619"/>
                        <a:pt x="192" y="621"/>
                        <a:pt x="195" y="630"/>
                      </a:cubicBezTo>
                      <a:cubicBezTo>
                        <a:pt x="197" y="638"/>
                        <a:pt x="183" y="657"/>
                        <a:pt x="178" y="676"/>
                      </a:cubicBezTo>
                      <a:cubicBezTo>
                        <a:pt x="174" y="695"/>
                        <a:pt x="169" y="726"/>
                        <a:pt x="171" y="743"/>
                      </a:cubicBezTo>
                      <a:cubicBezTo>
                        <a:pt x="172" y="759"/>
                        <a:pt x="184" y="762"/>
                        <a:pt x="186" y="774"/>
                      </a:cubicBezTo>
                      <a:cubicBezTo>
                        <a:pt x="187" y="786"/>
                        <a:pt x="181" y="798"/>
                        <a:pt x="183" y="816"/>
                      </a:cubicBezTo>
                      <a:cubicBezTo>
                        <a:pt x="186" y="833"/>
                        <a:pt x="194" y="864"/>
                        <a:pt x="200" y="877"/>
                      </a:cubicBezTo>
                      <a:cubicBezTo>
                        <a:pt x="207" y="891"/>
                        <a:pt x="221" y="893"/>
                        <a:pt x="223" y="903"/>
                      </a:cubicBezTo>
                      <a:cubicBezTo>
                        <a:pt x="225" y="913"/>
                        <a:pt x="212" y="923"/>
                        <a:pt x="215" y="937"/>
                      </a:cubicBezTo>
                      <a:cubicBezTo>
                        <a:pt x="217" y="952"/>
                        <a:pt x="233" y="973"/>
                        <a:pt x="239" y="993"/>
                      </a:cubicBezTo>
                      <a:cubicBezTo>
                        <a:pt x="245" y="1013"/>
                        <a:pt x="246" y="1033"/>
                        <a:pt x="249" y="1054"/>
                      </a:cubicBezTo>
                      <a:cubicBezTo>
                        <a:pt x="253" y="1074"/>
                        <a:pt x="257" y="1100"/>
                        <a:pt x="260" y="1114"/>
                      </a:cubicBezTo>
                      <a:cubicBezTo>
                        <a:pt x="262" y="1129"/>
                        <a:pt x="256" y="1135"/>
                        <a:pt x="263" y="1142"/>
                      </a:cubicBezTo>
                      <a:cubicBezTo>
                        <a:pt x="270" y="1149"/>
                        <a:pt x="295" y="1158"/>
                        <a:pt x="303" y="1157"/>
                      </a:cubicBezTo>
                      <a:cubicBezTo>
                        <a:pt x="312" y="1157"/>
                        <a:pt x="310" y="1151"/>
                        <a:pt x="316" y="1137"/>
                      </a:cubicBezTo>
                      <a:cubicBezTo>
                        <a:pt x="323" y="1124"/>
                        <a:pt x="331" y="1094"/>
                        <a:pt x="343" y="1076"/>
                      </a:cubicBezTo>
                      <a:cubicBezTo>
                        <a:pt x="354" y="1057"/>
                        <a:pt x="375" y="1037"/>
                        <a:pt x="386" y="1021"/>
                      </a:cubicBezTo>
                      <a:cubicBezTo>
                        <a:pt x="396" y="1005"/>
                        <a:pt x="403" y="998"/>
                        <a:pt x="408" y="982"/>
                      </a:cubicBezTo>
                      <a:cubicBezTo>
                        <a:pt x="413" y="966"/>
                        <a:pt x="408" y="947"/>
                        <a:pt x="411" y="923"/>
                      </a:cubicBezTo>
                      <a:cubicBezTo>
                        <a:pt x="414" y="899"/>
                        <a:pt x="422" y="865"/>
                        <a:pt x="426" y="840"/>
                      </a:cubicBezTo>
                      <a:cubicBezTo>
                        <a:pt x="431" y="814"/>
                        <a:pt x="436" y="792"/>
                        <a:pt x="439" y="772"/>
                      </a:cubicBezTo>
                      <a:cubicBezTo>
                        <a:pt x="441" y="752"/>
                        <a:pt x="447" y="734"/>
                        <a:pt x="440" y="716"/>
                      </a:cubicBezTo>
                      <a:cubicBezTo>
                        <a:pt x="433" y="698"/>
                        <a:pt x="414" y="681"/>
                        <a:pt x="395" y="664"/>
                      </a:cubicBezTo>
                      <a:cubicBezTo>
                        <a:pt x="376" y="648"/>
                        <a:pt x="343" y="625"/>
                        <a:pt x="324" y="614"/>
                      </a:cubicBezTo>
                      <a:cubicBezTo>
                        <a:pt x="305" y="603"/>
                        <a:pt x="295" y="600"/>
                        <a:pt x="277" y="597"/>
                      </a:cubicBezTo>
                      <a:cubicBezTo>
                        <a:pt x="259" y="595"/>
                        <a:pt x="230" y="605"/>
                        <a:pt x="216" y="604"/>
                      </a:cubicBezTo>
                      <a:cubicBezTo>
                        <a:pt x="201" y="602"/>
                        <a:pt x="189" y="595"/>
                        <a:pt x="187" y="592"/>
                      </a:cubicBezTo>
                      <a:cubicBezTo>
                        <a:pt x="186" y="589"/>
                        <a:pt x="196" y="582"/>
                        <a:pt x="206" y="580"/>
                      </a:cubicBezTo>
                      <a:cubicBezTo>
                        <a:pt x="217" y="577"/>
                        <a:pt x="236" y="580"/>
                        <a:pt x="247" y="578"/>
                      </a:cubicBezTo>
                      <a:cubicBezTo>
                        <a:pt x="258" y="575"/>
                        <a:pt x="272" y="573"/>
                        <a:pt x="273" y="566"/>
                      </a:cubicBezTo>
                      <a:cubicBezTo>
                        <a:pt x="274" y="559"/>
                        <a:pt x="262" y="547"/>
                        <a:pt x="254" y="535"/>
                      </a:cubicBezTo>
                      <a:cubicBezTo>
                        <a:pt x="245" y="524"/>
                        <a:pt x="230" y="510"/>
                        <a:pt x="223" y="494"/>
                      </a:cubicBezTo>
                      <a:cubicBezTo>
                        <a:pt x="216" y="477"/>
                        <a:pt x="218" y="445"/>
                        <a:pt x="211" y="431"/>
                      </a:cubicBezTo>
                      <a:cubicBezTo>
                        <a:pt x="203" y="418"/>
                        <a:pt x="184" y="420"/>
                        <a:pt x="175" y="408"/>
                      </a:cubicBezTo>
                      <a:cubicBezTo>
                        <a:pt x="167" y="397"/>
                        <a:pt x="164" y="374"/>
                        <a:pt x="161" y="359"/>
                      </a:cubicBezTo>
                      <a:cubicBezTo>
                        <a:pt x="158" y="344"/>
                        <a:pt x="156" y="333"/>
                        <a:pt x="158" y="314"/>
                      </a:cubicBezTo>
                      <a:cubicBezTo>
                        <a:pt x="161" y="296"/>
                        <a:pt x="174" y="267"/>
                        <a:pt x="179" y="245"/>
                      </a:cubicBezTo>
                      <a:cubicBezTo>
                        <a:pt x="184" y="223"/>
                        <a:pt x="189" y="200"/>
                        <a:pt x="185" y="181"/>
                      </a:cubicBezTo>
                      <a:cubicBezTo>
                        <a:pt x="181" y="162"/>
                        <a:pt x="158" y="140"/>
                        <a:pt x="155" y="129"/>
                      </a:cubicBezTo>
                      <a:cubicBezTo>
                        <a:pt x="152" y="117"/>
                        <a:pt x="160" y="107"/>
                        <a:pt x="164" y="110"/>
                      </a:cubicBezTo>
                      <a:cubicBezTo>
                        <a:pt x="168" y="112"/>
                        <a:pt x="174" y="138"/>
                        <a:pt x="180" y="145"/>
                      </a:cubicBezTo>
                      <a:cubicBezTo>
                        <a:pt x="186" y="153"/>
                        <a:pt x="192" y="160"/>
                        <a:pt x="199" y="154"/>
                      </a:cubicBezTo>
                      <a:cubicBezTo>
                        <a:pt x="207" y="149"/>
                        <a:pt x="217" y="129"/>
                        <a:pt x="222" y="108"/>
                      </a:cubicBezTo>
                      <a:cubicBezTo>
                        <a:pt x="227" y="88"/>
                        <a:pt x="228" y="49"/>
                        <a:pt x="230" y="31"/>
                      </a:cubicBezTo>
                      <a:cubicBezTo>
                        <a:pt x="232" y="13"/>
                        <a:pt x="231" y="4"/>
                        <a:pt x="235" y="2"/>
                      </a:cubicBezTo>
                      <a:cubicBezTo>
                        <a:pt x="239" y="0"/>
                        <a:pt x="252" y="5"/>
                        <a:pt x="253" y="18"/>
                      </a:cubicBezTo>
                      <a:cubicBezTo>
                        <a:pt x="255" y="30"/>
                        <a:pt x="249" y="58"/>
                        <a:pt x="245" y="80"/>
                      </a:cubicBezTo>
                      <a:cubicBezTo>
                        <a:pt x="240" y="102"/>
                        <a:pt x="231" y="130"/>
                        <a:pt x="224" y="149"/>
                      </a:cubicBezTo>
                      <a:cubicBezTo>
                        <a:pt x="217" y="169"/>
                        <a:pt x="208" y="179"/>
                        <a:pt x="202" y="199"/>
                      </a:cubicBezTo>
                      <a:cubicBezTo>
                        <a:pt x="196" y="219"/>
                        <a:pt x="189" y="247"/>
                        <a:pt x="186" y="268"/>
                      </a:cubicBezTo>
                      <a:cubicBezTo>
                        <a:pt x="182" y="288"/>
                        <a:pt x="180" y="306"/>
                        <a:pt x="182" y="323"/>
                      </a:cubicBezTo>
                      <a:cubicBezTo>
                        <a:pt x="184" y="339"/>
                        <a:pt x="192" y="365"/>
                        <a:pt x="199" y="373"/>
                      </a:cubicBezTo>
                      <a:cubicBezTo>
                        <a:pt x="205" y="381"/>
                        <a:pt x="216" y="378"/>
                        <a:pt x="222" y="371"/>
                      </a:cubicBezTo>
                      <a:cubicBezTo>
                        <a:pt x="228" y="363"/>
                        <a:pt x="232" y="339"/>
                        <a:pt x="241" y="326"/>
                      </a:cubicBezTo>
                      <a:cubicBezTo>
                        <a:pt x="250" y="312"/>
                        <a:pt x="266" y="302"/>
                        <a:pt x="276" y="288"/>
                      </a:cubicBezTo>
                      <a:cubicBezTo>
                        <a:pt x="287" y="274"/>
                        <a:pt x="299" y="255"/>
                        <a:pt x="304" y="241"/>
                      </a:cubicBezTo>
                      <a:cubicBezTo>
                        <a:pt x="308" y="227"/>
                        <a:pt x="301" y="212"/>
                        <a:pt x="305" y="206"/>
                      </a:cubicBezTo>
                      <a:cubicBezTo>
                        <a:pt x="309" y="200"/>
                        <a:pt x="326" y="200"/>
                        <a:pt x="329" y="208"/>
                      </a:cubicBezTo>
                      <a:cubicBezTo>
                        <a:pt x="332" y="216"/>
                        <a:pt x="331" y="236"/>
                        <a:pt x="324" y="254"/>
                      </a:cubicBezTo>
                      <a:cubicBezTo>
                        <a:pt x="316" y="273"/>
                        <a:pt x="291" y="304"/>
                        <a:pt x="281" y="320"/>
                      </a:cubicBezTo>
                      <a:cubicBezTo>
                        <a:pt x="270" y="335"/>
                        <a:pt x="268" y="341"/>
                        <a:pt x="262" y="354"/>
                      </a:cubicBezTo>
                      <a:cubicBezTo>
                        <a:pt x="256" y="367"/>
                        <a:pt x="249" y="384"/>
                        <a:pt x="244" y="396"/>
                      </a:cubicBezTo>
                      <a:cubicBezTo>
                        <a:pt x="240" y="409"/>
                        <a:pt x="234" y="416"/>
                        <a:pt x="236" y="430"/>
                      </a:cubicBezTo>
                      <a:cubicBezTo>
                        <a:pt x="239" y="445"/>
                        <a:pt x="248" y="468"/>
                        <a:pt x="256" y="483"/>
                      </a:cubicBezTo>
                      <a:cubicBezTo>
                        <a:pt x="264" y="498"/>
                        <a:pt x="276" y="510"/>
                        <a:pt x="286" y="524"/>
                      </a:cubicBezTo>
                      <a:cubicBezTo>
                        <a:pt x="295" y="539"/>
                        <a:pt x="297" y="559"/>
                        <a:pt x="311" y="573"/>
                      </a:cubicBezTo>
                      <a:cubicBezTo>
                        <a:pt x="325" y="587"/>
                        <a:pt x="351" y="595"/>
                        <a:pt x="368" y="607"/>
                      </a:cubicBezTo>
                      <a:cubicBezTo>
                        <a:pt x="385" y="619"/>
                        <a:pt x="401" y="638"/>
                        <a:pt x="415" y="649"/>
                      </a:cubicBezTo>
                      <a:cubicBezTo>
                        <a:pt x="430" y="660"/>
                        <a:pt x="444" y="672"/>
                        <a:pt x="456" y="669"/>
                      </a:cubicBezTo>
                      <a:cubicBezTo>
                        <a:pt x="469" y="666"/>
                        <a:pt x="480" y="647"/>
                        <a:pt x="492" y="631"/>
                      </a:cubicBezTo>
                      <a:cubicBezTo>
                        <a:pt x="504" y="615"/>
                        <a:pt x="520" y="573"/>
                        <a:pt x="527" y="571"/>
                      </a:cubicBezTo>
                      <a:lnTo>
                        <a:pt x="533" y="616"/>
                      </a:lnTo>
                      <a:cubicBezTo>
                        <a:pt x="525" y="637"/>
                        <a:pt x="490" y="671"/>
                        <a:pt x="479" y="695"/>
                      </a:cubicBezTo>
                      <a:cubicBezTo>
                        <a:pt x="468" y="719"/>
                        <a:pt x="469" y="740"/>
                        <a:pt x="467" y="762"/>
                      </a:cubicBezTo>
                      <a:cubicBezTo>
                        <a:pt x="464" y="784"/>
                        <a:pt x="467" y="803"/>
                        <a:pt x="463" y="828"/>
                      </a:cubicBezTo>
                      <a:cubicBezTo>
                        <a:pt x="459" y="853"/>
                        <a:pt x="442" y="883"/>
                        <a:pt x="438" y="909"/>
                      </a:cubicBezTo>
                      <a:cubicBezTo>
                        <a:pt x="435" y="934"/>
                        <a:pt x="434" y="970"/>
                        <a:pt x="444" y="977"/>
                      </a:cubicBezTo>
                      <a:cubicBezTo>
                        <a:pt x="454" y="983"/>
                        <a:pt x="485" y="954"/>
                        <a:pt x="499" y="948"/>
                      </a:cubicBezTo>
                      <a:cubicBezTo>
                        <a:pt x="513" y="942"/>
                        <a:pt x="526" y="939"/>
                        <a:pt x="528" y="942"/>
                      </a:cubicBezTo>
                      <a:cubicBezTo>
                        <a:pt x="530" y="945"/>
                        <a:pt x="523" y="958"/>
                        <a:pt x="511" y="967"/>
                      </a:cubicBezTo>
                      <a:cubicBezTo>
                        <a:pt x="499" y="976"/>
                        <a:pt x="470" y="985"/>
                        <a:pt x="454" y="994"/>
                      </a:cubicBezTo>
                      <a:cubicBezTo>
                        <a:pt x="438" y="1004"/>
                        <a:pt x="423" y="1012"/>
                        <a:pt x="411" y="1027"/>
                      </a:cubicBezTo>
                      <a:cubicBezTo>
                        <a:pt x="399" y="1042"/>
                        <a:pt x="387" y="1065"/>
                        <a:pt x="377" y="1084"/>
                      </a:cubicBezTo>
                      <a:cubicBezTo>
                        <a:pt x="367" y="1102"/>
                        <a:pt x="357" y="1122"/>
                        <a:pt x="351" y="1139"/>
                      </a:cubicBezTo>
                      <a:cubicBezTo>
                        <a:pt x="345" y="1155"/>
                        <a:pt x="333" y="1164"/>
                        <a:pt x="339" y="1185"/>
                      </a:cubicBezTo>
                      <a:cubicBezTo>
                        <a:pt x="345" y="1205"/>
                        <a:pt x="374" y="1242"/>
                        <a:pt x="388" y="1263"/>
                      </a:cubicBezTo>
                      <a:cubicBezTo>
                        <a:pt x="401" y="1284"/>
                        <a:pt x="409" y="1297"/>
                        <a:pt x="421" y="1311"/>
                      </a:cubicBezTo>
                      <a:cubicBezTo>
                        <a:pt x="434" y="1325"/>
                        <a:pt x="444" y="1341"/>
                        <a:pt x="462" y="1352"/>
                      </a:cubicBezTo>
                      <a:cubicBezTo>
                        <a:pt x="480" y="1363"/>
                        <a:pt x="519" y="1365"/>
                        <a:pt x="530" y="1378"/>
                      </a:cubicBezTo>
                      <a:lnTo>
                        <a:pt x="530" y="1429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080" name="Freeform 8"/>
                <p:cNvSpPr>
                  <a:spLocks/>
                </p:cNvSpPr>
                <p:nvPr/>
              </p:nvSpPr>
              <p:spPr bwMode="auto">
                <a:xfrm>
                  <a:off x="4849" y="3396"/>
                  <a:ext cx="909" cy="924"/>
                </a:xfrm>
                <a:custGeom>
                  <a:avLst/>
                  <a:gdLst>
                    <a:gd name="T0" fmla="*/ 852 w 909"/>
                    <a:gd name="T1" fmla="*/ 880 h 1152"/>
                    <a:gd name="T2" fmla="*/ 748 w 909"/>
                    <a:gd name="T3" fmla="*/ 920 h 1152"/>
                    <a:gd name="T4" fmla="*/ 687 w 909"/>
                    <a:gd name="T5" fmla="*/ 1000 h 1152"/>
                    <a:gd name="T6" fmla="*/ 570 w 909"/>
                    <a:gd name="T7" fmla="*/ 943 h 1152"/>
                    <a:gd name="T8" fmla="*/ 459 w 909"/>
                    <a:gd name="T9" fmla="*/ 912 h 1152"/>
                    <a:gd name="T10" fmla="*/ 358 w 909"/>
                    <a:gd name="T11" fmla="*/ 937 h 1152"/>
                    <a:gd name="T12" fmla="*/ 304 w 909"/>
                    <a:gd name="T13" fmla="*/ 1066 h 1152"/>
                    <a:gd name="T14" fmla="*/ 305 w 909"/>
                    <a:gd name="T15" fmla="*/ 1142 h 1152"/>
                    <a:gd name="T16" fmla="*/ 275 w 909"/>
                    <a:gd name="T17" fmla="*/ 1032 h 1152"/>
                    <a:gd name="T18" fmla="*/ 204 w 909"/>
                    <a:gd name="T19" fmla="*/ 1078 h 1152"/>
                    <a:gd name="T20" fmla="*/ 273 w 909"/>
                    <a:gd name="T21" fmla="*/ 1016 h 1152"/>
                    <a:gd name="T22" fmla="*/ 331 w 909"/>
                    <a:gd name="T23" fmla="*/ 933 h 1152"/>
                    <a:gd name="T24" fmla="*/ 326 w 909"/>
                    <a:gd name="T25" fmla="*/ 893 h 1152"/>
                    <a:gd name="T26" fmla="*/ 255 w 909"/>
                    <a:gd name="T27" fmla="*/ 830 h 1152"/>
                    <a:gd name="T28" fmla="*/ 62 w 909"/>
                    <a:gd name="T29" fmla="*/ 812 h 1152"/>
                    <a:gd name="T30" fmla="*/ 30 w 909"/>
                    <a:gd name="T31" fmla="*/ 784 h 1152"/>
                    <a:gd name="T32" fmla="*/ 185 w 909"/>
                    <a:gd name="T33" fmla="*/ 785 h 1152"/>
                    <a:gd name="T34" fmla="*/ 290 w 909"/>
                    <a:gd name="T35" fmla="*/ 812 h 1152"/>
                    <a:gd name="T36" fmla="*/ 369 w 909"/>
                    <a:gd name="T37" fmla="*/ 891 h 1152"/>
                    <a:gd name="T38" fmla="*/ 466 w 909"/>
                    <a:gd name="T39" fmla="*/ 862 h 1152"/>
                    <a:gd name="T40" fmla="*/ 456 w 909"/>
                    <a:gd name="T41" fmla="*/ 757 h 1152"/>
                    <a:gd name="T42" fmla="*/ 415 w 909"/>
                    <a:gd name="T43" fmla="*/ 746 h 1152"/>
                    <a:gd name="T44" fmla="*/ 356 w 909"/>
                    <a:gd name="T45" fmla="*/ 652 h 1152"/>
                    <a:gd name="T46" fmla="*/ 359 w 909"/>
                    <a:gd name="T47" fmla="*/ 541 h 1152"/>
                    <a:gd name="T48" fmla="*/ 312 w 909"/>
                    <a:gd name="T49" fmla="*/ 528 h 1152"/>
                    <a:gd name="T50" fmla="*/ 231 w 909"/>
                    <a:gd name="T51" fmla="*/ 413 h 1152"/>
                    <a:gd name="T52" fmla="*/ 205 w 909"/>
                    <a:gd name="T53" fmla="*/ 355 h 1152"/>
                    <a:gd name="T54" fmla="*/ 87 w 909"/>
                    <a:gd name="T55" fmla="*/ 330 h 1152"/>
                    <a:gd name="T56" fmla="*/ 41 w 909"/>
                    <a:gd name="T57" fmla="*/ 292 h 1152"/>
                    <a:gd name="T58" fmla="*/ 160 w 909"/>
                    <a:gd name="T59" fmla="*/ 331 h 1152"/>
                    <a:gd name="T60" fmla="*/ 193 w 909"/>
                    <a:gd name="T61" fmla="*/ 280 h 1152"/>
                    <a:gd name="T62" fmla="*/ 165 w 909"/>
                    <a:gd name="T63" fmla="*/ 156 h 1152"/>
                    <a:gd name="T64" fmla="*/ 100 w 909"/>
                    <a:gd name="T65" fmla="*/ 24 h 1152"/>
                    <a:gd name="T66" fmla="*/ 154 w 909"/>
                    <a:gd name="T67" fmla="*/ 40 h 1152"/>
                    <a:gd name="T68" fmla="*/ 223 w 909"/>
                    <a:gd name="T69" fmla="*/ 30 h 1152"/>
                    <a:gd name="T70" fmla="*/ 179 w 909"/>
                    <a:gd name="T71" fmla="*/ 74 h 1152"/>
                    <a:gd name="T72" fmla="*/ 186 w 909"/>
                    <a:gd name="T73" fmla="*/ 182 h 1152"/>
                    <a:gd name="T74" fmla="*/ 235 w 909"/>
                    <a:gd name="T75" fmla="*/ 117 h 1152"/>
                    <a:gd name="T76" fmla="*/ 216 w 909"/>
                    <a:gd name="T77" fmla="*/ 180 h 1152"/>
                    <a:gd name="T78" fmla="*/ 209 w 909"/>
                    <a:gd name="T79" fmla="*/ 271 h 1152"/>
                    <a:gd name="T80" fmla="*/ 236 w 909"/>
                    <a:gd name="T81" fmla="*/ 388 h 1152"/>
                    <a:gd name="T82" fmla="*/ 324 w 909"/>
                    <a:gd name="T83" fmla="*/ 510 h 1152"/>
                    <a:gd name="T84" fmla="*/ 377 w 909"/>
                    <a:gd name="T85" fmla="*/ 468 h 1152"/>
                    <a:gd name="T86" fmla="*/ 400 w 909"/>
                    <a:gd name="T87" fmla="*/ 505 h 1152"/>
                    <a:gd name="T88" fmla="*/ 377 w 909"/>
                    <a:gd name="T89" fmla="*/ 574 h 1152"/>
                    <a:gd name="T90" fmla="*/ 409 w 909"/>
                    <a:gd name="T91" fmla="*/ 701 h 1152"/>
                    <a:gd name="T92" fmla="*/ 469 w 909"/>
                    <a:gd name="T93" fmla="*/ 705 h 1152"/>
                    <a:gd name="T94" fmla="*/ 497 w 909"/>
                    <a:gd name="T95" fmla="*/ 784 h 1152"/>
                    <a:gd name="T96" fmla="*/ 523 w 909"/>
                    <a:gd name="T97" fmla="*/ 870 h 1152"/>
                    <a:gd name="T98" fmla="*/ 603 w 909"/>
                    <a:gd name="T99" fmla="*/ 933 h 1152"/>
                    <a:gd name="T100" fmla="*/ 680 w 909"/>
                    <a:gd name="T101" fmla="*/ 952 h 1152"/>
                    <a:gd name="T102" fmla="*/ 708 w 909"/>
                    <a:gd name="T103" fmla="*/ 869 h 1152"/>
                    <a:gd name="T104" fmla="*/ 792 w 909"/>
                    <a:gd name="T105" fmla="*/ 841 h 1152"/>
                    <a:gd name="T106" fmla="*/ 827 w 909"/>
                    <a:gd name="T107" fmla="*/ 812 h 1152"/>
                    <a:gd name="T108" fmla="*/ 831 w 909"/>
                    <a:gd name="T109" fmla="*/ 771 h 1152"/>
                    <a:gd name="T110" fmla="*/ 894 w 909"/>
                    <a:gd name="T111" fmla="*/ 824 h 1152"/>
                    <a:gd name="T112" fmla="*/ 909 w 909"/>
                    <a:gd name="T113" fmla="*/ 901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909" h="1152">
                      <a:moveTo>
                        <a:pt x="909" y="901"/>
                      </a:moveTo>
                      <a:cubicBezTo>
                        <a:pt x="900" y="908"/>
                        <a:pt x="871" y="882"/>
                        <a:pt x="852" y="880"/>
                      </a:cubicBezTo>
                      <a:cubicBezTo>
                        <a:pt x="833" y="878"/>
                        <a:pt x="813" y="881"/>
                        <a:pt x="795" y="887"/>
                      </a:cubicBezTo>
                      <a:cubicBezTo>
                        <a:pt x="779" y="894"/>
                        <a:pt x="761" y="905"/>
                        <a:pt x="748" y="920"/>
                      </a:cubicBezTo>
                      <a:cubicBezTo>
                        <a:pt x="734" y="935"/>
                        <a:pt x="729" y="958"/>
                        <a:pt x="719" y="971"/>
                      </a:cubicBezTo>
                      <a:cubicBezTo>
                        <a:pt x="708" y="985"/>
                        <a:pt x="702" y="994"/>
                        <a:pt x="687" y="1000"/>
                      </a:cubicBezTo>
                      <a:cubicBezTo>
                        <a:pt x="672" y="1005"/>
                        <a:pt x="647" y="1014"/>
                        <a:pt x="627" y="1004"/>
                      </a:cubicBezTo>
                      <a:cubicBezTo>
                        <a:pt x="608" y="994"/>
                        <a:pt x="589" y="959"/>
                        <a:pt x="570" y="943"/>
                      </a:cubicBezTo>
                      <a:cubicBezTo>
                        <a:pt x="552" y="927"/>
                        <a:pt x="533" y="911"/>
                        <a:pt x="515" y="905"/>
                      </a:cubicBezTo>
                      <a:cubicBezTo>
                        <a:pt x="497" y="900"/>
                        <a:pt x="476" y="906"/>
                        <a:pt x="459" y="912"/>
                      </a:cubicBezTo>
                      <a:cubicBezTo>
                        <a:pt x="442" y="917"/>
                        <a:pt x="435" y="936"/>
                        <a:pt x="418" y="939"/>
                      </a:cubicBezTo>
                      <a:cubicBezTo>
                        <a:pt x="401" y="943"/>
                        <a:pt x="378" y="928"/>
                        <a:pt x="358" y="937"/>
                      </a:cubicBezTo>
                      <a:cubicBezTo>
                        <a:pt x="338" y="947"/>
                        <a:pt x="305" y="974"/>
                        <a:pt x="295" y="996"/>
                      </a:cubicBezTo>
                      <a:cubicBezTo>
                        <a:pt x="286" y="1017"/>
                        <a:pt x="298" y="1043"/>
                        <a:pt x="304" y="1066"/>
                      </a:cubicBezTo>
                      <a:cubicBezTo>
                        <a:pt x="308" y="1089"/>
                        <a:pt x="327" y="1125"/>
                        <a:pt x="327" y="1138"/>
                      </a:cubicBezTo>
                      <a:cubicBezTo>
                        <a:pt x="328" y="1151"/>
                        <a:pt x="311" y="1152"/>
                        <a:pt x="305" y="1142"/>
                      </a:cubicBezTo>
                      <a:cubicBezTo>
                        <a:pt x="299" y="1132"/>
                        <a:pt x="291" y="1090"/>
                        <a:pt x="287" y="1072"/>
                      </a:cubicBezTo>
                      <a:cubicBezTo>
                        <a:pt x="283" y="1055"/>
                        <a:pt x="282" y="1031"/>
                        <a:pt x="275" y="1032"/>
                      </a:cubicBezTo>
                      <a:cubicBezTo>
                        <a:pt x="267" y="1034"/>
                        <a:pt x="250" y="1077"/>
                        <a:pt x="238" y="1084"/>
                      </a:cubicBezTo>
                      <a:cubicBezTo>
                        <a:pt x="226" y="1091"/>
                        <a:pt x="205" y="1083"/>
                        <a:pt x="204" y="1078"/>
                      </a:cubicBezTo>
                      <a:cubicBezTo>
                        <a:pt x="204" y="1074"/>
                        <a:pt x="221" y="1064"/>
                        <a:pt x="233" y="1054"/>
                      </a:cubicBezTo>
                      <a:cubicBezTo>
                        <a:pt x="244" y="1044"/>
                        <a:pt x="263" y="1031"/>
                        <a:pt x="273" y="1016"/>
                      </a:cubicBezTo>
                      <a:cubicBezTo>
                        <a:pt x="284" y="1002"/>
                        <a:pt x="288" y="982"/>
                        <a:pt x="297" y="968"/>
                      </a:cubicBezTo>
                      <a:cubicBezTo>
                        <a:pt x="307" y="955"/>
                        <a:pt x="320" y="943"/>
                        <a:pt x="331" y="933"/>
                      </a:cubicBezTo>
                      <a:cubicBezTo>
                        <a:pt x="343" y="924"/>
                        <a:pt x="371" y="922"/>
                        <a:pt x="370" y="915"/>
                      </a:cubicBezTo>
                      <a:cubicBezTo>
                        <a:pt x="370" y="909"/>
                        <a:pt x="338" y="903"/>
                        <a:pt x="326" y="893"/>
                      </a:cubicBezTo>
                      <a:cubicBezTo>
                        <a:pt x="313" y="884"/>
                        <a:pt x="305" y="870"/>
                        <a:pt x="293" y="860"/>
                      </a:cubicBezTo>
                      <a:cubicBezTo>
                        <a:pt x="282" y="850"/>
                        <a:pt x="274" y="838"/>
                        <a:pt x="255" y="830"/>
                      </a:cubicBezTo>
                      <a:cubicBezTo>
                        <a:pt x="236" y="822"/>
                        <a:pt x="209" y="816"/>
                        <a:pt x="177" y="813"/>
                      </a:cubicBezTo>
                      <a:cubicBezTo>
                        <a:pt x="145" y="811"/>
                        <a:pt x="90" y="816"/>
                        <a:pt x="62" y="812"/>
                      </a:cubicBezTo>
                      <a:cubicBezTo>
                        <a:pt x="33" y="810"/>
                        <a:pt x="9" y="804"/>
                        <a:pt x="4" y="800"/>
                      </a:cubicBezTo>
                      <a:cubicBezTo>
                        <a:pt x="0" y="795"/>
                        <a:pt x="12" y="787"/>
                        <a:pt x="30" y="784"/>
                      </a:cubicBezTo>
                      <a:cubicBezTo>
                        <a:pt x="48" y="782"/>
                        <a:pt x="87" y="785"/>
                        <a:pt x="113" y="785"/>
                      </a:cubicBezTo>
                      <a:cubicBezTo>
                        <a:pt x="138" y="785"/>
                        <a:pt x="163" y="787"/>
                        <a:pt x="185" y="785"/>
                      </a:cubicBezTo>
                      <a:cubicBezTo>
                        <a:pt x="207" y="784"/>
                        <a:pt x="232" y="774"/>
                        <a:pt x="248" y="778"/>
                      </a:cubicBezTo>
                      <a:cubicBezTo>
                        <a:pt x="265" y="783"/>
                        <a:pt x="276" y="801"/>
                        <a:pt x="290" y="812"/>
                      </a:cubicBezTo>
                      <a:cubicBezTo>
                        <a:pt x="305" y="822"/>
                        <a:pt x="326" y="830"/>
                        <a:pt x="338" y="844"/>
                      </a:cubicBezTo>
                      <a:cubicBezTo>
                        <a:pt x="351" y="857"/>
                        <a:pt x="354" y="885"/>
                        <a:pt x="369" y="891"/>
                      </a:cubicBezTo>
                      <a:cubicBezTo>
                        <a:pt x="382" y="896"/>
                        <a:pt x="407" y="883"/>
                        <a:pt x="424" y="879"/>
                      </a:cubicBezTo>
                      <a:cubicBezTo>
                        <a:pt x="440" y="874"/>
                        <a:pt x="459" y="875"/>
                        <a:pt x="466" y="862"/>
                      </a:cubicBezTo>
                      <a:cubicBezTo>
                        <a:pt x="473" y="850"/>
                        <a:pt x="470" y="822"/>
                        <a:pt x="469" y="805"/>
                      </a:cubicBezTo>
                      <a:cubicBezTo>
                        <a:pt x="468" y="788"/>
                        <a:pt x="461" y="767"/>
                        <a:pt x="456" y="757"/>
                      </a:cubicBezTo>
                      <a:cubicBezTo>
                        <a:pt x="450" y="746"/>
                        <a:pt x="445" y="740"/>
                        <a:pt x="438" y="739"/>
                      </a:cubicBezTo>
                      <a:cubicBezTo>
                        <a:pt x="431" y="738"/>
                        <a:pt x="426" y="751"/>
                        <a:pt x="415" y="746"/>
                      </a:cubicBezTo>
                      <a:cubicBezTo>
                        <a:pt x="405" y="741"/>
                        <a:pt x="386" y="726"/>
                        <a:pt x="377" y="711"/>
                      </a:cubicBezTo>
                      <a:cubicBezTo>
                        <a:pt x="367" y="695"/>
                        <a:pt x="359" y="672"/>
                        <a:pt x="356" y="652"/>
                      </a:cubicBezTo>
                      <a:cubicBezTo>
                        <a:pt x="353" y="632"/>
                        <a:pt x="355" y="611"/>
                        <a:pt x="355" y="592"/>
                      </a:cubicBezTo>
                      <a:cubicBezTo>
                        <a:pt x="355" y="574"/>
                        <a:pt x="362" y="549"/>
                        <a:pt x="359" y="541"/>
                      </a:cubicBezTo>
                      <a:cubicBezTo>
                        <a:pt x="355" y="532"/>
                        <a:pt x="340" y="539"/>
                        <a:pt x="332" y="536"/>
                      </a:cubicBezTo>
                      <a:cubicBezTo>
                        <a:pt x="324" y="535"/>
                        <a:pt x="321" y="537"/>
                        <a:pt x="312" y="528"/>
                      </a:cubicBezTo>
                      <a:cubicBezTo>
                        <a:pt x="302" y="517"/>
                        <a:pt x="289" y="492"/>
                        <a:pt x="275" y="473"/>
                      </a:cubicBezTo>
                      <a:cubicBezTo>
                        <a:pt x="261" y="454"/>
                        <a:pt x="243" y="426"/>
                        <a:pt x="231" y="413"/>
                      </a:cubicBezTo>
                      <a:cubicBezTo>
                        <a:pt x="220" y="400"/>
                        <a:pt x="204" y="403"/>
                        <a:pt x="200" y="394"/>
                      </a:cubicBezTo>
                      <a:cubicBezTo>
                        <a:pt x="196" y="384"/>
                        <a:pt x="213" y="363"/>
                        <a:pt x="205" y="355"/>
                      </a:cubicBezTo>
                      <a:cubicBezTo>
                        <a:pt x="195" y="347"/>
                        <a:pt x="166" y="352"/>
                        <a:pt x="147" y="348"/>
                      </a:cubicBezTo>
                      <a:cubicBezTo>
                        <a:pt x="129" y="343"/>
                        <a:pt x="105" y="335"/>
                        <a:pt x="87" y="330"/>
                      </a:cubicBezTo>
                      <a:cubicBezTo>
                        <a:pt x="68" y="326"/>
                        <a:pt x="47" y="328"/>
                        <a:pt x="40" y="322"/>
                      </a:cubicBezTo>
                      <a:cubicBezTo>
                        <a:pt x="33" y="316"/>
                        <a:pt x="31" y="291"/>
                        <a:pt x="41" y="292"/>
                      </a:cubicBezTo>
                      <a:cubicBezTo>
                        <a:pt x="51" y="292"/>
                        <a:pt x="84" y="317"/>
                        <a:pt x="102" y="324"/>
                      </a:cubicBezTo>
                      <a:cubicBezTo>
                        <a:pt x="122" y="329"/>
                        <a:pt x="143" y="330"/>
                        <a:pt x="160" y="331"/>
                      </a:cubicBezTo>
                      <a:cubicBezTo>
                        <a:pt x="176" y="331"/>
                        <a:pt x="196" y="337"/>
                        <a:pt x="203" y="328"/>
                      </a:cubicBezTo>
                      <a:cubicBezTo>
                        <a:pt x="208" y="319"/>
                        <a:pt x="197" y="296"/>
                        <a:pt x="193" y="280"/>
                      </a:cubicBezTo>
                      <a:cubicBezTo>
                        <a:pt x="189" y="263"/>
                        <a:pt x="178" y="250"/>
                        <a:pt x="173" y="229"/>
                      </a:cubicBezTo>
                      <a:cubicBezTo>
                        <a:pt x="168" y="208"/>
                        <a:pt x="166" y="182"/>
                        <a:pt x="165" y="156"/>
                      </a:cubicBezTo>
                      <a:cubicBezTo>
                        <a:pt x="163" y="130"/>
                        <a:pt x="169" y="92"/>
                        <a:pt x="159" y="70"/>
                      </a:cubicBezTo>
                      <a:cubicBezTo>
                        <a:pt x="149" y="48"/>
                        <a:pt x="110" y="36"/>
                        <a:pt x="100" y="24"/>
                      </a:cubicBezTo>
                      <a:cubicBezTo>
                        <a:pt x="90" y="14"/>
                        <a:pt x="92" y="0"/>
                        <a:pt x="102" y="3"/>
                      </a:cubicBezTo>
                      <a:cubicBezTo>
                        <a:pt x="111" y="6"/>
                        <a:pt x="142" y="32"/>
                        <a:pt x="154" y="40"/>
                      </a:cubicBezTo>
                      <a:cubicBezTo>
                        <a:pt x="167" y="48"/>
                        <a:pt x="170" y="54"/>
                        <a:pt x="181" y="52"/>
                      </a:cubicBezTo>
                      <a:cubicBezTo>
                        <a:pt x="192" y="50"/>
                        <a:pt x="216" y="30"/>
                        <a:pt x="223" y="30"/>
                      </a:cubicBezTo>
                      <a:cubicBezTo>
                        <a:pt x="231" y="31"/>
                        <a:pt x="235" y="47"/>
                        <a:pt x="228" y="54"/>
                      </a:cubicBezTo>
                      <a:cubicBezTo>
                        <a:pt x="221" y="63"/>
                        <a:pt x="189" y="62"/>
                        <a:pt x="179" y="74"/>
                      </a:cubicBezTo>
                      <a:cubicBezTo>
                        <a:pt x="170" y="86"/>
                        <a:pt x="175" y="111"/>
                        <a:pt x="176" y="129"/>
                      </a:cubicBezTo>
                      <a:cubicBezTo>
                        <a:pt x="177" y="147"/>
                        <a:pt x="181" y="179"/>
                        <a:pt x="186" y="182"/>
                      </a:cubicBezTo>
                      <a:cubicBezTo>
                        <a:pt x="193" y="185"/>
                        <a:pt x="206" y="153"/>
                        <a:pt x="214" y="142"/>
                      </a:cubicBezTo>
                      <a:cubicBezTo>
                        <a:pt x="222" y="132"/>
                        <a:pt x="231" y="115"/>
                        <a:pt x="235" y="117"/>
                      </a:cubicBezTo>
                      <a:cubicBezTo>
                        <a:pt x="239" y="117"/>
                        <a:pt x="244" y="141"/>
                        <a:pt x="240" y="151"/>
                      </a:cubicBezTo>
                      <a:cubicBezTo>
                        <a:pt x="238" y="162"/>
                        <a:pt x="225" y="170"/>
                        <a:pt x="216" y="180"/>
                      </a:cubicBezTo>
                      <a:cubicBezTo>
                        <a:pt x="208" y="190"/>
                        <a:pt x="193" y="197"/>
                        <a:pt x="191" y="212"/>
                      </a:cubicBezTo>
                      <a:cubicBezTo>
                        <a:pt x="190" y="226"/>
                        <a:pt x="202" y="250"/>
                        <a:pt x="209" y="271"/>
                      </a:cubicBezTo>
                      <a:cubicBezTo>
                        <a:pt x="215" y="290"/>
                        <a:pt x="231" y="316"/>
                        <a:pt x="236" y="336"/>
                      </a:cubicBezTo>
                      <a:cubicBezTo>
                        <a:pt x="241" y="356"/>
                        <a:pt x="229" y="369"/>
                        <a:pt x="236" y="388"/>
                      </a:cubicBezTo>
                      <a:cubicBezTo>
                        <a:pt x="244" y="408"/>
                        <a:pt x="273" y="435"/>
                        <a:pt x="287" y="455"/>
                      </a:cubicBezTo>
                      <a:cubicBezTo>
                        <a:pt x="302" y="476"/>
                        <a:pt x="311" y="504"/>
                        <a:pt x="324" y="510"/>
                      </a:cubicBezTo>
                      <a:cubicBezTo>
                        <a:pt x="336" y="517"/>
                        <a:pt x="350" y="501"/>
                        <a:pt x="359" y="494"/>
                      </a:cubicBezTo>
                      <a:cubicBezTo>
                        <a:pt x="367" y="487"/>
                        <a:pt x="370" y="471"/>
                        <a:pt x="377" y="468"/>
                      </a:cubicBezTo>
                      <a:cubicBezTo>
                        <a:pt x="384" y="467"/>
                        <a:pt x="395" y="475"/>
                        <a:pt x="398" y="481"/>
                      </a:cubicBezTo>
                      <a:cubicBezTo>
                        <a:pt x="402" y="487"/>
                        <a:pt x="402" y="499"/>
                        <a:pt x="400" y="505"/>
                      </a:cubicBezTo>
                      <a:cubicBezTo>
                        <a:pt x="397" y="512"/>
                        <a:pt x="384" y="512"/>
                        <a:pt x="381" y="523"/>
                      </a:cubicBezTo>
                      <a:cubicBezTo>
                        <a:pt x="377" y="533"/>
                        <a:pt x="376" y="555"/>
                        <a:pt x="377" y="574"/>
                      </a:cubicBezTo>
                      <a:cubicBezTo>
                        <a:pt x="378" y="594"/>
                        <a:pt x="384" y="621"/>
                        <a:pt x="389" y="642"/>
                      </a:cubicBezTo>
                      <a:cubicBezTo>
                        <a:pt x="393" y="663"/>
                        <a:pt x="401" y="688"/>
                        <a:pt x="409" y="701"/>
                      </a:cubicBezTo>
                      <a:cubicBezTo>
                        <a:pt x="417" y="712"/>
                        <a:pt x="429" y="717"/>
                        <a:pt x="440" y="718"/>
                      </a:cubicBezTo>
                      <a:cubicBezTo>
                        <a:pt x="450" y="718"/>
                        <a:pt x="460" y="702"/>
                        <a:pt x="469" y="705"/>
                      </a:cubicBezTo>
                      <a:cubicBezTo>
                        <a:pt x="478" y="706"/>
                        <a:pt x="489" y="717"/>
                        <a:pt x="493" y="730"/>
                      </a:cubicBezTo>
                      <a:cubicBezTo>
                        <a:pt x="499" y="743"/>
                        <a:pt x="495" y="767"/>
                        <a:pt x="497" y="784"/>
                      </a:cubicBezTo>
                      <a:cubicBezTo>
                        <a:pt x="499" y="801"/>
                        <a:pt x="503" y="821"/>
                        <a:pt x="507" y="836"/>
                      </a:cubicBezTo>
                      <a:cubicBezTo>
                        <a:pt x="511" y="849"/>
                        <a:pt x="512" y="862"/>
                        <a:pt x="523" y="870"/>
                      </a:cubicBezTo>
                      <a:cubicBezTo>
                        <a:pt x="533" y="877"/>
                        <a:pt x="557" y="872"/>
                        <a:pt x="569" y="883"/>
                      </a:cubicBezTo>
                      <a:cubicBezTo>
                        <a:pt x="583" y="893"/>
                        <a:pt x="592" y="918"/>
                        <a:pt x="603" y="933"/>
                      </a:cubicBezTo>
                      <a:cubicBezTo>
                        <a:pt x="614" y="946"/>
                        <a:pt x="626" y="962"/>
                        <a:pt x="638" y="965"/>
                      </a:cubicBezTo>
                      <a:cubicBezTo>
                        <a:pt x="650" y="969"/>
                        <a:pt x="673" y="961"/>
                        <a:pt x="680" y="952"/>
                      </a:cubicBezTo>
                      <a:cubicBezTo>
                        <a:pt x="689" y="942"/>
                        <a:pt x="683" y="921"/>
                        <a:pt x="687" y="908"/>
                      </a:cubicBezTo>
                      <a:cubicBezTo>
                        <a:pt x="692" y="894"/>
                        <a:pt x="700" y="879"/>
                        <a:pt x="708" y="869"/>
                      </a:cubicBezTo>
                      <a:cubicBezTo>
                        <a:pt x="717" y="858"/>
                        <a:pt x="728" y="846"/>
                        <a:pt x="743" y="841"/>
                      </a:cubicBezTo>
                      <a:cubicBezTo>
                        <a:pt x="757" y="837"/>
                        <a:pt x="779" y="841"/>
                        <a:pt x="792" y="841"/>
                      </a:cubicBezTo>
                      <a:cubicBezTo>
                        <a:pt x="806" y="841"/>
                        <a:pt x="820" y="846"/>
                        <a:pt x="826" y="842"/>
                      </a:cubicBezTo>
                      <a:cubicBezTo>
                        <a:pt x="832" y="837"/>
                        <a:pt x="831" y="826"/>
                        <a:pt x="827" y="812"/>
                      </a:cubicBezTo>
                      <a:cubicBezTo>
                        <a:pt x="823" y="797"/>
                        <a:pt x="796" y="761"/>
                        <a:pt x="797" y="754"/>
                      </a:cubicBezTo>
                      <a:cubicBezTo>
                        <a:pt x="797" y="748"/>
                        <a:pt x="821" y="763"/>
                        <a:pt x="831" y="771"/>
                      </a:cubicBezTo>
                      <a:cubicBezTo>
                        <a:pt x="841" y="778"/>
                        <a:pt x="852" y="790"/>
                        <a:pt x="863" y="799"/>
                      </a:cubicBezTo>
                      <a:cubicBezTo>
                        <a:pt x="873" y="807"/>
                        <a:pt x="886" y="818"/>
                        <a:pt x="894" y="824"/>
                      </a:cubicBezTo>
                      <a:cubicBezTo>
                        <a:pt x="902" y="830"/>
                        <a:pt x="907" y="825"/>
                        <a:pt x="909" y="838"/>
                      </a:cubicBezTo>
                      <a:lnTo>
                        <a:pt x="909" y="90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2400">
                    <a:solidFill>
                      <a:srgbClr val="000000"/>
                    </a:solidFill>
                  </a:endParaRPr>
                </a:p>
              </p:txBody>
            </p:sp>
            <p:pic>
              <p:nvPicPr>
                <p:cNvPr id="3081" name="Picture 9" descr="Large confetti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1" y="255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2" name="Picture 10" descr="Large confetti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6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3" name="Picture 11" descr="Large confetti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71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4" name="Picture 12" descr="Large confetti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0" y="26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5" name="Picture 13" descr="Large confetti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7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6" name="Picture 14" descr="Large confetti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5" y="286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7" name="Picture 15" descr="Large confetti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3" y="296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8" name="Picture 16" descr="Large confetti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3" y="28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9" name="Picture 17" descr="Large confetti"/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274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0" name="Picture 18" descr="Large confetti"/>
                <p:cNvPicPr>
                  <a:picLocks noChangeAspect="1" noChangeArrowheads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74" y="314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1" name="Picture 19" descr="Large confetti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" y="315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2" name="Picture 20" descr="Large confetti"/>
                <p:cNvPicPr>
                  <a:picLocks noChangeAspect="1" noChangeArrowheads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318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3" name="Picture 21" descr="Large confetti"/>
                <p:cNvPicPr>
                  <a:picLocks noChangeAspect="1" noChangeArrowheads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9" y="323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4" name="Picture 22" descr="Large confetti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22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5" name="Picture 23" descr="Large confetti"/>
                <p:cNvPicPr>
                  <a:picLocks noChangeAspect="1" noChangeArrowheads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06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6" name="Picture 24" descr="Large confetti"/>
                <p:cNvPicPr>
                  <a:picLocks noChangeAspect="1" noChangeArrowheads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07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7" name="Picture 25" descr="Large confetti"/>
                <p:cNvPicPr>
                  <a:picLocks noChangeAspect="1" noChangeArrowheads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27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8" name="Picture 26" descr="Large confetti"/>
                <p:cNvPicPr>
                  <a:picLocks noChangeAspect="1" noChangeArrowheads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2" y="342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9" name="Picture 27" descr="Large confetti"/>
                <p:cNvPicPr>
                  <a:picLocks noChangeAspect="1" noChangeArrowheads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1" y="337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0" name="Picture 28" descr="Large confetti"/>
                <p:cNvPicPr>
                  <a:picLocks noChangeAspect="1" noChangeArrowheads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6" y="33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1" name="Picture 29" descr="Large confetti"/>
                <p:cNvPicPr>
                  <a:picLocks noChangeAspect="1" noChangeArrowheads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2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2" name="Picture 30" descr="Large confetti"/>
                <p:cNvPicPr>
                  <a:picLocks noChangeAspect="1" noChangeArrowheads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2" y="330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3" name="Picture 31" descr="Large confetti"/>
                <p:cNvPicPr>
                  <a:picLocks noChangeAspect="1" noChangeArrowheads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1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4" name="Picture 32" descr="Large confetti"/>
                <p:cNvPicPr>
                  <a:picLocks noChangeAspect="1" noChangeArrowheads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4" y="327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5" name="Picture 33" descr="Large confetti"/>
                <p:cNvPicPr>
                  <a:picLocks noChangeAspect="1" noChangeArrowheads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5" y="342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6" name="Picture 34" descr="Large confetti"/>
                <p:cNvPicPr>
                  <a:picLocks noChangeAspect="1" noChangeArrowheads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3" y="34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7" name="Picture 35" descr="Large confetti"/>
                <p:cNvPicPr>
                  <a:picLocks noChangeAspect="1" noChangeArrowheads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07" y="352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8" name="Picture 36" descr="Large confetti"/>
                <p:cNvPicPr>
                  <a:picLocks noChangeAspect="1" noChangeArrowheads="1"/>
                </p:cNvPicPr>
                <p:nvPr/>
              </p:nvPicPr>
              <p:blipFill>
                <a:blip r:embed="rId3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6" y="348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9" name="Picture 37" descr="Large confetti"/>
                <p:cNvPicPr>
                  <a:picLocks noChangeAspect="1" noChangeArrowheads="1"/>
                </p:cNvPicPr>
                <p:nvPr/>
              </p:nvPicPr>
              <p:blipFill>
                <a:blip r:embed="rId3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5" y="360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0" name="Picture 38" descr="Large confetti"/>
                <p:cNvPicPr>
                  <a:picLocks noChangeAspect="1" noChangeArrowheads="1"/>
                </p:cNvPicPr>
                <p:nvPr/>
              </p:nvPicPr>
              <p:blipFill>
                <a:blip r:embed="rId3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9" y="350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1" name="Picture 39" descr="Large confetti"/>
                <p:cNvPicPr>
                  <a:picLocks noChangeAspect="1" noChangeArrowheads="1"/>
                </p:cNvPicPr>
                <p:nvPr/>
              </p:nvPicPr>
              <p:blipFill>
                <a:blip r:embed="rId3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5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2" name="Picture 40" descr="Large confetti"/>
                <p:cNvPicPr>
                  <a:picLocks noChangeAspect="1" noChangeArrowheads="1"/>
                </p:cNvPicPr>
                <p:nvPr/>
              </p:nvPicPr>
              <p:blipFill>
                <a:blip r:embed="rId3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68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3" name="Picture 41" descr="Large confetti"/>
                <p:cNvPicPr>
                  <a:picLocks noChangeAspect="1" noChangeArrowheads="1"/>
                </p:cNvPicPr>
                <p:nvPr/>
              </p:nvPicPr>
              <p:blipFill>
                <a:blip r:embed="rId3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3" y="37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4" name="Picture 42" descr="Large confetti"/>
                <p:cNvPicPr>
                  <a:picLocks noChangeAspect="1" noChangeArrowheads="1"/>
                </p:cNvPicPr>
                <p:nvPr/>
              </p:nvPicPr>
              <p:blipFill>
                <a:blip r:embed="rId3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9" y="372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5" name="Picture 43" descr="Large confetti"/>
                <p:cNvPicPr>
                  <a:picLocks noChangeAspect="1" noChangeArrowheads="1"/>
                </p:cNvPicPr>
                <p:nvPr/>
              </p:nvPicPr>
              <p:blipFill>
                <a:blip r:embed="rId3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90" y="370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6" name="Picture 44" descr="Large confetti"/>
                <p:cNvPicPr>
                  <a:picLocks noChangeAspect="1" noChangeArrowheads="1"/>
                </p:cNvPicPr>
                <p:nvPr/>
              </p:nvPicPr>
              <p:blipFill>
                <a:blip r:embed="rId3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31" y="36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7" name="Picture 45" descr="Large confetti"/>
                <p:cNvPicPr>
                  <a:picLocks noChangeAspect="1" noChangeArrowheads="1"/>
                </p:cNvPicPr>
                <p:nvPr/>
              </p:nvPicPr>
              <p:blipFill>
                <a:blip r:embed="rId3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6" y="259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8" name="Picture 46" descr="Large confetti"/>
                <p:cNvPicPr>
                  <a:picLocks noChangeAspect="1" noChangeArrowheads="1"/>
                </p:cNvPicPr>
                <p:nvPr/>
              </p:nvPicPr>
              <p:blipFill>
                <a:blip r:embed="rId4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7" y="275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9" name="Picture 47" descr="Large confetti"/>
                <p:cNvPicPr>
                  <a:picLocks noChangeAspect="1" noChangeArrowheads="1"/>
                </p:cNvPicPr>
                <p:nvPr/>
              </p:nvPicPr>
              <p:blipFill>
                <a:blip r:embed="rId4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9" y="27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0" name="Picture 48" descr="Large confetti"/>
                <p:cNvPicPr>
                  <a:picLocks noChangeAspect="1" noChangeArrowheads="1"/>
                </p:cNvPicPr>
                <p:nvPr/>
              </p:nvPicPr>
              <p:blipFill>
                <a:blip r:embed="rId4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" y="289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1" name="Picture 49" descr="Large confetti"/>
                <p:cNvPicPr>
                  <a:picLocks noChangeAspect="1" noChangeArrowheads="1"/>
                </p:cNvPicPr>
                <p:nvPr/>
              </p:nvPicPr>
              <p:blipFill>
                <a:blip r:embed="rId4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7" y="262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2" name="Picture 50" descr="Large confetti"/>
                <p:cNvPicPr>
                  <a:picLocks noChangeAspect="1" noChangeArrowheads="1"/>
                </p:cNvPicPr>
                <p:nvPr/>
              </p:nvPicPr>
              <p:blipFill>
                <a:blip r:embed="rId4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9" y="2906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3" name="Picture 51" descr="Large confetti"/>
                <p:cNvPicPr>
                  <a:picLocks noChangeAspect="1" noChangeArrowheads="1"/>
                </p:cNvPicPr>
                <p:nvPr/>
              </p:nvPicPr>
              <p:blipFill>
                <a:blip r:embed="rId4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5" y="311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4" name="Picture 52" descr="Large confetti"/>
                <p:cNvPicPr>
                  <a:picLocks noChangeAspect="1" noChangeArrowheads="1"/>
                </p:cNvPicPr>
                <p:nvPr/>
              </p:nvPicPr>
              <p:blipFill>
                <a:blip r:embed="rId4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0" y="314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5" name="Picture 53" descr="Large confetti"/>
                <p:cNvPicPr>
                  <a:picLocks noChangeAspect="1" noChangeArrowheads="1"/>
                </p:cNvPicPr>
                <p:nvPr/>
              </p:nvPicPr>
              <p:blipFill>
                <a:blip r:embed="rId4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4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6" name="Picture 54" descr="Large confetti"/>
                <p:cNvPicPr>
                  <a:picLocks noChangeAspect="1" noChangeArrowheads="1"/>
                </p:cNvPicPr>
                <p:nvPr/>
              </p:nvPicPr>
              <p:blipFill>
                <a:blip r:embed="rId4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5" y="32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7" name="Picture 55" descr="Large confetti"/>
                <p:cNvPicPr>
                  <a:picLocks noChangeAspect="1" noChangeArrowheads="1"/>
                </p:cNvPicPr>
                <p:nvPr/>
              </p:nvPicPr>
              <p:blipFill>
                <a:blip r:embed="rId4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8" name="Picture 56" descr="Large confetti"/>
                <p:cNvPicPr>
                  <a:picLocks noChangeAspect="1" noChangeArrowheads="1"/>
                </p:cNvPicPr>
                <p:nvPr/>
              </p:nvPicPr>
              <p:blipFill>
                <a:blip r:embed="rId5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33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9" name="Picture 57" descr="Large confetti"/>
                <p:cNvPicPr>
                  <a:picLocks noChangeAspect="1" noChangeArrowheads="1"/>
                </p:cNvPicPr>
                <p:nvPr/>
              </p:nvPicPr>
              <p:blipFill>
                <a:blip r:embed="rId5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0" y="345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0" name="Picture 58" descr="Large confetti"/>
                <p:cNvPicPr>
                  <a:picLocks noChangeAspect="1" noChangeArrowheads="1"/>
                </p:cNvPicPr>
                <p:nvPr/>
              </p:nvPicPr>
              <p:blipFill>
                <a:blip r:embed="rId5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356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1" name="Picture 59" descr="Large confetti"/>
                <p:cNvPicPr>
                  <a:picLocks noChangeAspect="1" noChangeArrowheads="1"/>
                </p:cNvPicPr>
                <p:nvPr/>
              </p:nvPicPr>
              <p:blipFill>
                <a:blip r:embed="rId5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5" y="356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2" name="Picture 60" descr="Large confetti"/>
                <p:cNvPicPr>
                  <a:picLocks noChangeAspect="1" noChangeArrowheads="1"/>
                </p:cNvPicPr>
                <p:nvPr/>
              </p:nvPicPr>
              <p:blipFill>
                <a:blip r:embed="rId5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6" y="36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3" name="Picture 61" descr="Large confetti"/>
                <p:cNvPicPr>
                  <a:picLocks noChangeAspect="1" noChangeArrowheads="1"/>
                </p:cNvPicPr>
                <p:nvPr/>
              </p:nvPicPr>
              <p:blipFill>
                <a:blip r:embed="rId5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0" y="342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4" name="Picture 62" descr="Large confetti"/>
                <p:cNvPicPr>
                  <a:picLocks noChangeAspect="1" noChangeArrowheads="1"/>
                </p:cNvPicPr>
                <p:nvPr/>
              </p:nvPicPr>
              <p:blipFill>
                <a:blip r:embed="rId5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3" y="35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5" name="Picture 63" descr="Large confetti"/>
                <p:cNvPicPr>
                  <a:picLocks noChangeAspect="1" noChangeArrowheads="1"/>
                </p:cNvPicPr>
                <p:nvPr/>
              </p:nvPicPr>
              <p:blipFill>
                <a:blip r:embed="rId5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4" y="33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6" name="Picture 64" descr="Large confetti"/>
                <p:cNvPicPr>
                  <a:picLocks noChangeAspect="1" noChangeArrowheads="1"/>
                </p:cNvPicPr>
                <p:nvPr/>
              </p:nvPicPr>
              <p:blipFill>
                <a:blip r:embed="rId5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2" y="3074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7" name="Picture 65" descr="Large confetti"/>
                <p:cNvPicPr>
                  <a:picLocks noChangeAspect="1" noChangeArrowheads="1"/>
                </p:cNvPicPr>
                <p:nvPr/>
              </p:nvPicPr>
              <p:blipFill>
                <a:blip r:embed="rId5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4" y="328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8" name="Picture 66" descr="Large confetti"/>
                <p:cNvPicPr>
                  <a:picLocks noChangeAspect="1" noChangeArrowheads="1"/>
                </p:cNvPicPr>
                <p:nvPr/>
              </p:nvPicPr>
              <p:blipFill>
                <a:blip r:embed="rId6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9" y="324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9" name="Picture 67" descr="Large confetti"/>
                <p:cNvPicPr>
                  <a:picLocks noChangeAspect="1" noChangeArrowheads="1"/>
                </p:cNvPicPr>
                <p:nvPr/>
              </p:nvPicPr>
              <p:blipFill>
                <a:blip r:embed="rId6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6" y="310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0" name="Picture 68" descr="Large confetti"/>
                <p:cNvPicPr>
                  <a:picLocks noChangeAspect="1" noChangeArrowheads="1"/>
                </p:cNvPicPr>
                <p:nvPr/>
              </p:nvPicPr>
              <p:blipFill>
                <a:blip r:embed="rId6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69" y="297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1" name="Picture 69" descr="Large confetti"/>
                <p:cNvPicPr>
                  <a:picLocks noChangeAspect="1" noChangeArrowheads="1"/>
                </p:cNvPicPr>
                <p:nvPr/>
              </p:nvPicPr>
              <p:blipFill>
                <a:blip r:embed="rId6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076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2" name="Picture 70" descr="Large confetti"/>
                <p:cNvPicPr>
                  <a:picLocks noChangeAspect="1" noChangeArrowheads="1"/>
                </p:cNvPicPr>
                <p:nvPr/>
              </p:nvPicPr>
              <p:blipFill>
                <a:blip r:embed="rId6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340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3" name="Picture 71" descr="Large confetti"/>
                <p:cNvPicPr>
                  <a:picLocks noChangeAspect="1" noChangeArrowheads="1"/>
                </p:cNvPicPr>
                <p:nvPr/>
              </p:nvPicPr>
              <p:blipFill>
                <a:blip r:embed="rId6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59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4" name="Picture 72" descr="Large confetti"/>
                <p:cNvPicPr>
                  <a:picLocks noChangeAspect="1" noChangeArrowheads="1"/>
                </p:cNvPicPr>
                <p:nvPr/>
              </p:nvPicPr>
              <p:blipFill>
                <a:blip r:embed="rId6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86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5" name="Picture 73" descr="Large confetti"/>
                <p:cNvPicPr>
                  <a:picLocks noChangeAspect="1" noChangeArrowheads="1"/>
                </p:cNvPicPr>
                <p:nvPr/>
              </p:nvPicPr>
              <p:blipFill>
                <a:blip r:embed="rId6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7" y="381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6" name="Picture 74" descr="Large confetti"/>
                <p:cNvPicPr>
                  <a:picLocks noChangeAspect="1" noChangeArrowheads="1"/>
                </p:cNvPicPr>
                <p:nvPr/>
              </p:nvPicPr>
              <p:blipFill>
                <a:blip r:embed="rId6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3" y="36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7" name="Picture 75" descr="Large confetti"/>
                <p:cNvPicPr>
                  <a:picLocks noChangeAspect="1" noChangeArrowheads="1"/>
                </p:cNvPicPr>
                <p:nvPr/>
              </p:nvPicPr>
              <p:blipFill>
                <a:blip r:embed="rId6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1" y="379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8" name="Picture 76" descr="Large confetti"/>
                <p:cNvPicPr>
                  <a:picLocks noChangeAspect="1" noChangeArrowheads="1"/>
                </p:cNvPicPr>
                <p:nvPr/>
              </p:nvPicPr>
              <p:blipFill>
                <a:blip r:embed="rId7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7" y="382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9" name="Picture 77" descr="Large confetti"/>
                <p:cNvPicPr>
                  <a:picLocks noChangeAspect="1" noChangeArrowheads="1"/>
                </p:cNvPicPr>
                <p:nvPr/>
              </p:nvPicPr>
              <p:blipFill>
                <a:blip r:embed="rId7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3" y="368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0" name="Picture 78" descr="Large confetti"/>
                <p:cNvPicPr>
                  <a:picLocks noChangeAspect="1" noChangeArrowheads="1"/>
                </p:cNvPicPr>
                <p:nvPr/>
              </p:nvPicPr>
              <p:blipFill>
                <a:blip r:embed="rId7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12" y="360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1" name="Picture 79" descr="Large confetti"/>
                <p:cNvPicPr>
                  <a:picLocks noChangeAspect="1" noChangeArrowheads="1"/>
                </p:cNvPicPr>
                <p:nvPr/>
              </p:nvPicPr>
              <p:blipFill>
                <a:blip r:embed="rId7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5" y="382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2" name="Picture 80" descr="Large confetti"/>
                <p:cNvPicPr>
                  <a:picLocks noChangeAspect="1" noChangeArrowheads="1"/>
                </p:cNvPicPr>
                <p:nvPr/>
              </p:nvPicPr>
              <p:blipFill>
                <a:blip r:embed="rId7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9" y="394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3" name="Picture 81" descr="Large confetti"/>
                <p:cNvPicPr>
                  <a:picLocks noChangeAspect="1" noChangeArrowheads="1"/>
                </p:cNvPicPr>
                <p:nvPr/>
              </p:nvPicPr>
              <p:blipFill>
                <a:blip r:embed="rId7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5" y="399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4" name="Picture 82" descr="Large confetti"/>
                <p:cNvPicPr>
                  <a:picLocks noChangeAspect="1" noChangeArrowheads="1"/>
                </p:cNvPicPr>
                <p:nvPr/>
              </p:nvPicPr>
              <p:blipFill>
                <a:blip r:embed="rId7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29" y="391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5" name="Picture 83" descr="Large confetti"/>
                <p:cNvPicPr>
                  <a:picLocks noChangeAspect="1" noChangeArrowheads="1"/>
                </p:cNvPicPr>
                <p:nvPr/>
              </p:nvPicPr>
              <p:blipFill>
                <a:blip r:embed="rId7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83" y="40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6" name="Picture 84" descr="Large confetti"/>
                <p:cNvPicPr>
                  <a:picLocks noChangeAspect="1" noChangeArrowheads="1"/>
                </p:cNvPicPr>
                <p:nvPr/>
              </p:nvPicPr>
              <p:blipFill>
                <a:blip r:embed="rId7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0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7" name="Picture 85" descr="Large confetti"/>
                <p:cNvPicPr>
                  <a:picLocks noChangeAspect="1" noChangeArrowheads="1"/>
                </p:cNvPicPr>
                <p:nvPr/>
              </p:nvPicPr>
              <p:blipFill>
                <a:blip r:embed="rId7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" y="413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8" name="Picture 86" descr="Large confetti"/>
                <p:cNvPicPr>
                  <a:picLocks noChangeAspect="1" noChangeArrowheads="1"/>
                </p:cNvPicPr>
                <p:nvPr/>
              </p:nvPicPr>
              <p:blipFill>
                <a:blip r:embed="rId8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0" y="39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9" name="Picture 87" descr="Large confetti"/>
                <p:cNvPicPr>
                  <a:picLocks noChangeAspect="1" noChangeArrowheads="1"/>
                </p:cNvPicPr>
                <p:nvPr/>
              </p:nvPicPr>
              <p:blipFill>
                <a:blip r:embed="rId8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3" y="386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0" name="Picture 88" descr="Large confetti"/>
                <p:cNvPicPr>
                  <a:picLocks noChangeAspect="1" noChangeArrowheads="1"/>
                </p:cNvPicPr>
                <p:nvPr/>
              </p:nvPicPr>
              <p:blipFill>
                <a:blip r:embed="rId8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16" y="403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1" name="Picture 89" descr="Large confetti"/>
                <p:cNvPicPr>
                  <a:picLocks noChangeAspect="1" noChangeArrowheads="1"/>
                </p:cNvPicPr>
                <p:nvPr/>
              </p:nvPicPr>
              <p:blipFill>
                <a:blip r:embed="rId8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406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2" name="Picture 90" descr="Large confetti"/>
                <p:cNvPicPr>
                  <a:picLocks noChangeAspect="1" noChangeArrowheads="1"/>
                </p:cNvPicPr>
                <p:nvPr/>
              </p:nvPicPr>
              <p:blipFill>
                <a:blip r:embed="rId8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6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3" name="Picture 91" descr="Large confetti"/>
                <p:cNvPicPr>
                  <a:picLocks noChangeAspect="1" noChangeArrowheads="1"/>
                </p:cNvPicPr>
                <p:nvPr/>
              </p:nvPicPr>
              <p:blipFill>
                <a:blip r:embed="rId8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2" y="414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4" name="Picture 92" descr="Large confetti"/>
                <p:cNvPicPr>
                  <a:picLocks noChangeAspect="1" noChangeArrowheads="1"/>
                </p:cNvPicPr>
                <p:nvPr/>
              </p:nvPicPr>
              <p:blipFill>
                <a:blip r:embed="rId8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8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5" name="Picture 93" descr="Large confetti"/>
                <p:cNvPicPr>
                  <a:picLocks noChangeAspect="1" noChangeArrowheads="1"/>
                </p:cNvPicPr>
                <p:nvPr/>
              </p:nvPicPr>
              <p:blipFill>
                <a:blip r:embed="rId8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4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6" name="Picture 94" descr="Large confetti"/>
                <p:cNvPicPr>
                  <a:picLocks noChangeAspect="1" noChangeArrowheads="1"/>
                </p:cNvPicPr>
                <p:nvPr/>
              </p:nvPicPr>
              <p:blipFill>
                <a:blip r:embed="rId8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0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7" name="Picture 95" descr="Large confetti"/>
                <p:cNvPicPr>
                  <a:picLocks noChangeAspect="1" noChangeArrowheads="1"/>
                </p:cNvPicPr>
                <p:nvPr/>
              </p:nvPicPr>
              <p:blipFill>
                <a:blip r:embed="rId8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5" y="4264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8" name="Picture 96" descr="Large confetti"/>
                <p:cNvPicPr>
                  <a:picLocks noChangeAspect="1" noChangeArrowheads="1"/>
                </p:cNvPicPr>
                <p:nvPr/>
              </p:nvPicPr>
              <p:blipFill>
                <a:blip r:embed="rId9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6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9" name="Picture 97" descr="Large confetti"/>
                <p:cNvPicPr>
                  <a:picLocks noChangeAspect="1" noChangeArrowheads="1"/>
                </p:cNvPicPr>
                <p:nvPr/>
              </p:nvPicPr>
              <p:blipFill>
                <a:blip r:embed="rId9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4" y="38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0" name="Picture 98" descr="Large confetti"/>
                <p:cNvPicPr>
                  <a:picLocks noChangeAspect="1" noChangeArrowheads="1"/>
                </p:cNvPicPr>
                <p:nvPr/>
              </p:nvPicPr>
              <p:blipFill>
                <a:blip r:embed="rId9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404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1" name="Picture 99" descr="Large confetti"/>
                <p:cNvPicPr>
                  <a:picLocks noChangeAspect="1" noChangeArrowheads="1"/>
                </p:cNvPicPr>
                <p:nvPr/>
              </p:nvPicPr>
              <p:blipFill>
                <a:blip r:embed="rId9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55" y="390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2" name="Picture 100" descr="Large confetti"/>
                <p:cNvPicPr>
                  <a:picLocks noChangeAspect="1" noChangeArrowheads="1"/>
                </p:cNvPicPr>
                <p:nvPr/>
              </p:nvPicPr>
              <p:blipFill>
                <a:blip r:embed="rId9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4" y="40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3" name="Picture 101" descr="Large confetti"/>
                <p:cNvPicPr>
                  <a:picLocks noChangeAspect="1" noChangeArrowheads="1"/>
                </p:cNvPicPr>
                <p:nvPr/>
              </p:nvPicPr>
              <p:blipFill>
                <a:blip r:embed="rId9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7" y="41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4" name="Picture 102" descr="Large confetti"/>
                <p:cNvPicPr>
                  <a:picLocks noChangeAspect="1" noChangeArrowheads="1"/>
                </p:cNvPicPr>
                <p:nvPr/>
              </p:nvPicPr>
              <p:blipFill>
                <a:blip r:embed="rId9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5" name="Picture 103" descr="Large confetti"/>
                <p:cNvPicPr>
                  <a:picLocks noChangeAspect="1" noChangeArrowheads="1"/>
                </p:cNvPicPr>
                <p:nvPr/>
              </p:nvPicPr>
              <p:blipFill>
                <a:blip r:embed="rId9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6" name="Picture 104" descr="Large confetti"/>
                <p:cNvPicPr>
                  <a:picLocks noChangeAspect="1" noChangeArrowheads="1"/>
                </p:cNvPicPr>
                <p:nvPr/>
              </p:nvPicPr>
              <p:blipFill>
                <a:blip r:embed="rId9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25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7" name="Picture 105" descr="Large confetti"/>
                <p:cNvPicPr>
                  <a:picLocks noChangeAspect="1" noChangeArrowheads="1"/>
                </p:cNvPicPr>
                <p:nvPr/>
              </p:nvPicPr>
              <p:blipFill>
                <a:blip r:embed="rId9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84" y="373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3178" name="Picture 106" descr="Large confetti"/>
              <p:cNvPicPr>
                <a:picLocks noChangeAspect="1" noChangeArrowheads="1"/>
              </p:cNvPicPr>
              <p:nvPr/>
            </p:nvPicPr>
            <p:blipFill>
              <a:blip r:embed="rId10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35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79" name="Picture 107" descr="Large confetti"/>
              <p:cNvPicPr>
                <a:picLocks noChangeAspect="1" noChangeArrowheads="1"/>
              </p:cNvPicPr>
              <p:nvPr/>
            </p:nvPicPr>
            <p:blipFill>
              <a:blip r:embed="rId10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5" y="3747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180" name="Group 108"/>
            <p:cNvGrpSpPr>
              <a:grpSpLocks/>
            </p:cNvGrpSpPr>
            <p:nvPr userDrawn="1"/>
          </p:nvGrpSpPr>
          <p:grpSpPr bwMode="auto">
            <a:xfrm>
              <a:off x="0" y="3077"/>
              <a:ext cx="1199" cy="1247"/>
              <a:chOff x="0" y="3077"/>
              <a:chExt cx="1199" cy="1247"/>
            </a:xfrm>
          </p:grpSpPr>
          <p:sp>
            <p:nvSpPr>
              <p:cNvPr id="3181" name="Freeform 109"/>
              <p:cNvSpPr>
                <a:spLocks/>
              </p:cNvSpPr>
              <p:nvPr userDrawn="1"/>
            </p:nvSpPr>
            <p:spPr bwMode="auto">
              <a:xfrm>
                <a:off x="870" y="4205"/>
                <a:ext cx="201" cy="111"/>
              </a:xfrm>
              <a:custGeom>
                <a:avLst/>
                <a:gdLst>
                  <a:gd name="T0" fmla="*/ 0 w 201"/>
                  <a:gd name="T1" fmla="*/ 111 h 111"/>
                  <a:gd name="T2" fmla="*/ 36 w 201"/>
                  <a:gd name="T3" fmla="*/ 90 h 111"/>
                  <a:gd name="T4" fmla="*/ 45 w 201"/>
                  <a:gd name="T5" fmla="*/ 45 h 111"/>
                  <a:gd name="T6" fmla="*/ 33 w 201"/>
                  <a:gd name="T7" fmla="*/ 6 h 111"/>
                  <a:gd name="T8" fmla="*/ 51 w 201"/>
                  <a:gd name="T9" fmla="*/ 0 h 111"/>
                  <a:gd name="T10" fmla="*/ 57 w 201"/>
                  <a:gd name="T11" fmla="*/ 30 h 111"/>
                  <a:gd name="T12" fmla="*/ 60 w 201"/>
                  <a:gd name="T13" fmla="*/ 51 h 111"/>
                  <a:gd name="T14" fmla="*/ 117 w 201"/>
                  <a:gd name="T15" fmla="*/ 15 h 111"/>
                  <a:gd name="T16" fmla="*/ 168 w 201"/>
                  <a:gd name="T17" fmla="*/ 6 h 111"/>
                  <a:gd name="T18" fmla="*/ 201 w 201"/>
                  <a:gd name="T19" fmla="*/ 3 h 111"/>
                  <a:gd name="T20" fmla="*/ 192 w 201"/>
                  <a:gd name="T21" fmla="*/ 21 h 111"/>
                  <a:gd name="T22" fmla="*/ 147 w 201"/>
                  <a:gd name="T23" fmla="*/ 27 h 111"/>
                  <a:gd name="T24" fmla="*/ 78 w 201"/>
                  <a:gd name="T25" fmla="*/ 60 h 111"/>
                  <a:gd name="T26" fmla="*/ 42 w 201"/>
                  <a:gd name="T27" fmla="*/ 96 h 111"/>
                  <a:gd name="T28" fmla="*/ 30 w 201"/>
                  <a:gd name="T29" fmla="*/ 111 h 111"/>
                  <a:gd name="T30" fmla="*/ 0 w 201"/>
                  <a:gd name="T3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1" h="111">
                    <a:moveTo>
                      <a:pt x="0" y="111"/>
                    </a:moveTo>
                    <a:lnTo>
                      <a:pt x="36" y="90"/>
                    </a:lnTo>
                    <a:lnTo>
                      <a:pt x="45" y="45"/>
                    </a:lnTo>
                    <a:lnTo>
                      <a:pt x="33" y="6"/>
                    </a:lnTo>
                    <a:lnTo>
                      <a:pt x="51" y="0"/>
                    </a:lnTo>
                    <a:lnTo>
                      <a:pt x="57" y="30"/>
                    </a:lnTo>
                    <a:lnTo>
                      <a:pt x="60" y="51"/>
                    </a:lnTo>
                    <a:lnTo>
                      <a:pt x="117" y="15"/>
                    </a:lnTo>
                    <a:lnTo>
                      <a:pt x="168" y="6"/>
                    </a:lnTo>
                    <a:lnTo>
                      <a:pt x="201" y="3"/>
                    </a:lnTo>
                    <a:lnTo>
                      <a:pt x="192" y="21"/>
                    </a:lnTo>
                    <a:lnTo>
                      <a:pt x="147" y="27"/>
                    </a:lnTo>
                    <a:lnTo>
                      <a:pt x="78" y="60"/>
                    </a:lnTo>
                    <a:lnTo>
                      <a:pt x="42" y="96"/>
                    </a:lnTo>
                    <a:lnTo>
                      <a:pt x="3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182" name="Freeform 110"/>
              <p:cNvSpPr>
                <a:spLocks/>
              </p:cNvSpPr>
              <p:nvPr userDrawn="1"/>
            </p:nvSpPr>
            <p:spPr bwMode="auto">
              <a:xfrm>
                <a:off x="227" y="4073"/>
                <a:ext cx="148" cy="234"/>
              </a:xfrm>
              <a:custGeom>
                <a:avLst/>
                <a:gdLst>
                  <a:gd name="T0" fmla="*/ 82 w 148"/>
                  <a:gd name="T1" fmla="*/ 6 h 234"/>
                  <a:gd name="T2" fmla="*/ 99 w 148"/>
                  <a:gd name="T3" fmla="*/ 26 h 234"/>
                  <a:gd name="T4" fmla="*/ 117 w 148"/>
                  <a:gd name="T5" fmla="*/ 53 h 234"/>
                  <a:gd name="T6" fmla="*/ 121 w 148"/>
                  <a:gd name="T7" fmla="*/ 71 h 234"/>
                  <a:gd name="T8" fmla="*/ 118 w 148"/>
                  <a:gd name="T9" fmla="*/ 93 h 234"/>
                  <a:gd name="T10" fmla="*/ 102 w 148"/>
                  <a:gd name="T11" fmla="*/ 105 h 234"/>
                  <a:gd name="T12" fmla="*/ 84 w 148"/>
                  <a:gd name="T13" fmla="*/ 129 h 234"/>
                  <a:gd name="T14" fmla="*/ 82 w 148"/>
                  <a:gd name="T15" fmla="*/ 147 h 234"/>
                  <a:gd name="T16" fmla="*/ 78 w 148"/>
                  <a:gd name="T17" fmla="*/ 162 h 234"/>
                  <a:gd name="T18" fmla="*/ 67 w 148"/>
                  <a:gd name="T19" fmla="*/ 173 h 234"/>
                  <a:gd name="T20" fmla="*/ 54 w 148"/>
                  <a:gd name="T21" fmla="*/ 180 h 234"/>
                  <a:gd name="T22" fmla="*/ 43 w 148"/>
                  <a:gd name="T23" fmla="*/ 194 h 234"/>
                  <a:gd name="T24" fmla="*/ 21 w 148"/>
                  <a:gd name="T25" fmla="*/ 212 h 234"/>
                  <a:gd name="T26" fmla="*/ 0 w 148"/>
                  <a:gd name="T27" fmla="*/ 234 h 234"/>
                  <a:gd name="T28" fmla="*/ 33 w 148"/>
                  <a:gd name="T29" fmla="*/ 234 h 234"/>
                  <a:gd name="T30" fmla="*/ 55 w 148"/>
                  <a:gd name="T31" fmla="*/ 212 h 234"/>
                  <a:gd name="T32" fmla="*/ 79 w 148"/>
                  <a:gd name="T33" fmla="*/ 194 h 234"/>
                  <a:gd name="T34" fmla="*/ 94 w 148"/>
                  <a:gd name="T35" fmla="*/ 185 h 234"/>
                  <a:gd name="T36" fmla="*/ 106 w 148"/>
                  <a:gd name="T37" fmla="*/ 167 h 234"/>
                  <a:gd name="T38" fmla="*/ 106 w 148"/>
                  <a:gd name="T39" fmla="*/ 141 h 234"/>
                  <a:gd name="T40" fmla="*/ 121 w 148"/>
                  <a:gd name="T41" fmla="*/ 128 h 234"/>
                  <a:gd name="T42" fmla="*/ 141 w 148"/>
                  <a:gd name="T43" fmla="*/ 111 h 234"/>
                  <a:gd name="T44" fmla="*/ 148 w 148"/>
                  <a:gd name="T45" fmla="*/ 89 h 234"/>
                  <a:gd name="T46" fmla="*/ 142 w 148"/>
                  <a:gd name="T47" fmla="*/ 60 h 234"/>
                  <a:gd name="T48" fmla="*/ 138 w 148"/>
                  <a:gd name="T49" fmla="*/ 41 h 234"/>
                  <a:gd name="T50" fmla="*/ 129 w 148"/>
                  <a:gd name="T51" fmla="*/ 21 h 234"/>
                  <a:gd name="T52" fmla="*/ 111 w 148"/>
                  <a:gd name="T53" fmla="*/ 8 h 234"/>
                  <a:gd name="T54" fmla="*/ 97 w 148"/>
                  <a:gd name="T55" fmla="*/ 0 h 234"/>
                  <a:gd name="T56" fmla="*/ 82 w 148"/>
                  <a:gd name="T57" fmla="*/ 6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8" h="234">
                    <a:moveTo>
                      <a:pt x="82" y="6"/>
                    </a:moveTo>
                    <a:lnTo>
                      <a:pt x="99" y="26"/>
                    </a:lnTo>
                    <a:lnTo>
                      <a:pt x="117" y="53"/>
                    </a:lnTo>
                    <a:lnTo>
                      <a:pt x="121" y="71"/>
                    </a:lnTo>
                    <a:lnTo>
                      <a:pt x="118" y="93"/>
                    </a:lnTo>
                    <a:lnTo>
                      <a:pt x="102" y="105"/>
                    </a:lnTo>
                    <a:lnTo>
                      <a:pt x="84" y="129"/>
                    </a:lnTo>
                    <a:lnTo>
                      <a:pt x="82" y="147"/>
                    </a:lnTo>
                    <a:lnTo>
                      <a:pt x="78" y="162"/>
                    </a:lnTo>
                    <a:lnTo>
                      <a:pt x="67" y="173"/>
                    </a:lnTo>
                    <a:lnTo>
                      <a:pt x="54" y="180"/>
                    </a:lnTo>
                    <a:lnTo>
                      <a:pt x="43" y="194"/>
                    </a:lnTo>
                    <a:lnTo>
                      <a:pt x="21" y="212"/>
                    </a:lnTo>
                    <a:lnTo>
                      <a:pt x="0" y="234"/>
                    </a:lnTo>
                    <a:lnTo>
                      <a:pt x="33" y="234"/>
                    </a:lnTo>
                    <a:lnTo>
                      <a:pt x="55" y="212"/>
                    </a:lnTo>
                    <a:lnTo>
                      <a:pt x="79" y="194"/>
                    </a:lnTo>
                    <a:lnTo>
                      <a:pt x="94" y="185"/>
                    </a:lnTo>
                    <a:lnTo>
                      <a:pt x="106" y="167"/>
                    </a:lnTo>
                    <a:lnTo>
                      <a:pt x="106" y="141"/>
                    </a:lnTo>
                    <a:lnTo>
                      <a:pt x="121" y="128"/>
                    </a:lnTo>
                    <a:lnTo>
                      <a:pt x="141" y="111"/>
                    </a:lnTo>
                    <a:lnTo>
                      <a:pt x="148" y="89"/>
                    </a:lnTo>
                    <a:lnTo>
                      <a:pt x="142" y="60"/>
                    </a:lnTo>
                    <a:lnTo>
                      <a:pt x="138" y="41"/>
                    </a:lnTo>
                    <a:lnTo>
                      <a:pt x="129" y="21"/>
                    </a:lnTo>
                    <a:lnTo>
                      <a:pt x="111" y="8"/>
                    </a:lnTo>
                    <a:lnTo>
                      <a:pt x="97" y="0"/>
                    </a:lnTo>
                    <a:lnTo>
                      <a:pt x="82" y="6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183" name="Freeform 111"/>
              <p:cNvSpPr>
                <a:spLocks/>
              </p:cNvSpPr>
              <p:nvPr userDrawn="1"/>
            </p:nvSpPr>
            <p:spPr bwMode="auto">
              <a:xfrm>
                <a:off x="9" y="3278"/>
                <a:ext cx="474" cy="922"/>
              </a:xfrm>
              <a:custGeom>
                <a:avLst/>
                <a:gdLst>
                  <a:gd name="T0" fmla="*/ 321 w 474"/>
                  <a:gd name="T1" fmla="*/ 783 h 922"/>
                  <a:gd name="T2" fmla="*/ 321 w 474"/>
                  <a:gd name="T3" fmla="*/ 681 h 922"/>
                  <a:gd name="T4" fmla="*/ 336 w 474"/>
                  <a:gd name="T5" fmla="*/ 597 h 922"/>
                  <a:gd name="T6" fmla="*/ 387 w 474"/>
                  <a:gd name="T7" fmla="*/ 579 h 922"/>
                  <a:gd name="T8" fmla="*/ 300 w 474"/>
                  <a:gd name="T9" fmla="*/ 612 h 922"/>
                  <a:gd name="T10" fmla="*/ 252 w 474"/>
                  <a:gd name="T11" fmla="*/ 543 h 922"/>
                  <a:gd name="T12" fmla="*/ 300 w 474"/>
                  <a:gd name="T13" fmla="*/ 450 h 922"/>
                  <a:gd name="T14" fmla="*/ 432 w 474"/>
                  <a:gd name="T15" fmla="*/ 402 h 922"/>
                  <a:gd name="T16" fmla="*/ 453 w 474"/>
                  <a:gd name="T17" fmla="*/ 336 h 922"/>
                  <a:gd name="T18" fmla="*/ 405 w 474"/>
                  <a:gd name="T19" fmla="*/ 399 h 922"/>
                  <a:gd name="T20" fmla="*/ 378 w 474"/>
                  <a:gd name="T21" fmla="*/ 345 h 922"/>
                  <a:gd name="T22" fmla="*/ 387 w 474"/>
                  <a:gd name="T23" fmla="*/ 408 h 922"/>
                  <a:gd name="T24" fmla="*/ 273 w 474"/>
                  <a:gd name="T25" fmla="*/ 453 h 922"/>
                  <a:gd name="T26" fmla="*/ 201 w 474"/>
                  <a:gd name="T27" fmla="*/ 447 h 922"/>
                  <a:gd name="T28" fmla="*/ 93 w 474"/>
                  <a:gd name="T29" fmla="*/ 324 h 922"/>
                  <a:gd name="T30" fmla="*/ 57 w 474"/>
                  <a:gd name="T31" fmla="*/ 180 h 922"/>
                  <a:gd name="T32" fmla="*/ 144 w 474"/>
                  <a:gd name="T33" fmla="*/ 147 h 922"/>
                  <a:gd name="T34" fmla="*/ 156 w 474"/>
                  <a:gd name="T35" fmla="*/ 129 h 922"/>
                  <a:gd name="T36" fmla="*/ 54 w 474"/>
                  <a:gd name="T37" fmla="*/ 162 h 922"/>
                  <a:gd name="T38" fmla="*/ 78 w 474"/>
                  <a:gd name="T39" fmla="*/ 57 h 922"/>
                  <a:gd name="T40" fmla="*/ 87 w 474"/>
                  <a:gd name="T41" fmla="*/ 21 h 922"/>
                  <a:gd name="T42" fmla="*/ 63 w 474"/>
                  <a:gd name="T43" fmla="*/ 57 h 922"/>
                  <a:gd name="T44" fmla="*/ 36 w 474"/>
                  <a:gd name="T45" fmla="*/ 150 h 922"/>
                  <a:gd name="T46" fmla="*/ 3 w 474"/>
                  <a:gd name="T47" fmla="*/ 132 h 922"/>
                  <a:gd name="T48" fmla="*/ 39 w 474"/>
                  <a:gd name="T49" fmla="*/ 243 h 922"/>
                  <a:gd name="T50" fmla="*/ 72 w 474"/>
                  <a:gd name="T51" fmla="*/ 312 h 922"/>
                  <a:gd name="T52" fmla="*/ 150 w 474"/>
                  <a:gd name="T53" fmla="*/ 429 h 922"/>
                  <a:gd name="T54" fmla="*/ 225 w 474"/>
                  <a:gd name="T55" fmla="*/ 534 h 922"/>
                  <a:gd name="T56" fmla="*/ 156 w 474"/>
                  <a:gd name="T57" fmla="*/ 537 h 922"/>
                  <a:gd name="T58" fmla="*/ 189 w 474"/>
                  <a:gd name="T59" fmla="*/ 552 h 922"/>
                  <a:gd name="T60" fmla="*/ 261 w 474"/>
                  <a:gd name="T61" fmla="*/ 588 h 922"/>
                  <a:gd name="T62" fmla="*/ 306 w 474"/>
                  <a:gd name="T63" fmla="*/ 681 h 922"/>
                  <a:gd name="T64" fmla="*/ 303 w 474"/>
                  <a:gd name="T65" fmla="*/ 783 h 922"/>
                  <a:gd name="T66" fmla="*/ 186 w 474"/>
                  <a:gd name="T67" fmla="*/ 786 h 922"/>
                  <a:gd name="T68" fmla="*/ 87 w 474"/>
                  <a:gd name="T69" fmla="*/ 792 h 922"/>
                  <a:gd name="T70" fmla="*/ 33 w 474"/>
                  <a:gd name="T71" fmla="*/ 837 h 922"/>
                  <a:gd name="T72" fmla="*/ 93 w 474"/>
                  <a:gd name="T73" fmla="*/ 804 h 922"/>
                  <a:gd name="T74" fmla="*/ 126 w 474"/>
                  <a:gd name="T75" fmla="*/ 858 h 922"/>
                  <a:gd name="T76" fmla="*/ 156 w 474"/>
                  <a:gd name="T77" fmla="*/ 900 h 922"/>
                  <a:gd name="T78" fmla="*/ 165 w 474"/>
                  <a:gd name="T79" fmla="*/ 831 h 922"/>
                  <a:gd name="T80" fmla="*/ 210 w 474"/>
                  <a:gd name="T81" fmla="*/ 792 h 922"/>
                  <a:gd name="T82" fmla="*/ 309 w 474"/>
                  <a:gd name="T83" fmla="*/ 810 h 922"/>
                  <a:gd name="T84" fmla="*/ 360 w 474"/>
                  <a:gd name="T85" fmla="*/ 873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74" h="922">
                    <a:moveTo>
                      <a:pt x="339" y="819"/>
                    </a:moveTo>
                    <a:cubicBezTo>
                      <a:pt x="332" y="804"/>
                      <a:pt x="323" y="797"/>
                      <a:pt x="321" y="783"/>
                    </a:cubicBezTo>
                    <a:cubicBezTo>
                      <a:pt x="319" y="769"/>
                      <a:pt x="324" y="749"/>
                      <a:pt x="324" y="732"/>
                    </a:cubicBezTo>
                    <a:cubicBezTo>
                      <a:pt x="324" y="715"/>
                      <a:pt x="324" y="699"/>
                      <a:pt x="321" y="681"/>
                    </a:cubicBezTo>
                    <a:cubicBezTo>
                      <a:pt x="318" y="663"/>
                      <a:pt x="304" y="638"/>
                      <a:pt x="306" y="624"/>
                    </a:cubicBezTo>
                    <a:cubicBezTo>
                      <a:pt x="308" y="610"/>
                      <a:pt x="322" y="602"/>
                      <a:pt x="336" y="597"/>
                    </a:cubicBezTo>
                    <a:cubicBezTo>
                      <a:pt x="350" y="592"/>
                      <a:pt x="382" y="600"/>
                      <a:pt x="390" y="597"/>
                    </a:cubicBezTo>
                    <a:cubicBezTo>
                      <a:pt x="398" y="594"/>
                      <a:pt x="397" y="582"/>
                      <a:pt x="387" y="579"/>
                    </a:cubicBezTo>
                    <a:cubicBezTo>
                      <a:pt x="377" y="576"/>
                      <a:pt x="344" y="577"/>
                      <a:pt x="330" y="582"/>
                    </a:cubicBezTo>
                    <a:cubicBezTo>
                      <a:pt x="316" y="587"/>
                      <a:pt x="308" y="611"/>
                      <a:pt x="300" y="612"/>
                    </a:cubicBezTo>
                    <a:cubicBezTo>
                      <a:pt x="292" y="613"/>
                      <a:pt x="287" y="599"/>
                      <a:pt x="279" y="588"/>
                    </a:cubicBezTo>
                    <a:cubicBezTo>
                      <a:pt x="271" y="577"/>
                      <a:pt x="255" y="559"/>
                      <a:pt x="252" y="543"/>
                    </a:cubicBezTo>
                    <a:cubicBezTo>
                      <a:pt x="249" y="527"/>
                      <a:pt x="253" y="507"/>
                      <a:pt x="261" y="492"/>
                    </a:cubicBezTo>
                    <a:cubicBezTo>
                      <a:pt x="269" y="477"/>
                      <a:pt x="281" y="462"/>
                      <a:pt x="300" y="450"/>
                    </a:cubicBezTo>
                    <a:cubicBezTo>
                      <a:pt x="319" y="438"/>
                      <a:pt x="353" y="428"/>
                      <a:pt x="375" y="420"/>
                    </a:cubicBezTo>
                    <a:cubicBezTo>
                      <a:pt x="397" y="412"/>
                      <a:pt x="416" y="416"/>
                      <a:pt x="432" y="402"/>
                    </a:cubicBezTo>
                    <a:cubicBezTo>
                      <a:pt x="448" y="388"/>
                      <a:pt x="468" y="344"/>
                      <a:pt x="471" y="333"/>
                    </a:cubicBezTo>
                    <a:cubicBezTo>
                      <a:pt x="474" y="322"/>
                      <a:pt x="460" y="327"/>
                      <a:pt x="453" y="336"/>
                    </a:cubicBezTo>
                    <a:cubicBezTo>
                      <a:pt x="446" y="345"/>
                      <a:pt x="434" y="376"/>
                      <a:pt x="426" y="387"/>
                    </a:cubicBezTo>
                    <a:cubicBezTo>
                      <a:pt x="418" y="398"/>
                      <a:pt x="410" y="406"/>
                      <a:pt x="405" y="399"/>
                    </a:cubicBezTo>
                    <a:cubicBezTo>
                      <a:pt x="400" y="392"/>
                      <a:pt x="400" y="354"/>
                      <a:pt x="396" y="345"/>
                    </a:cubicBezTo>
                    <a:cubicBezTo>
                      <a:pt x="392" y="336"/>
                      <a:pt x="378" y="338"/>
                      <a:pt x="378" y="345"/>
                    </a:cubicBezTo>
                    <a:cubicBezTo>
                      <a:pt x="378" y="352"/>
                      <a:pt x="392" y="380"/>
                      <a:pt x="393" y="390"/>
                    </a:cubicBezTo>
                    <a:cubicBezTo>
                      <a:pt x="394" y="400"/>
                      <a:pt x="399" y="402"/>
                      <a:pt x="387" y="408"/>
                    </a:cubicBezTo>
                    <a:cubicBezTo>
                      <a:pt x="375" y="414"/>
                      <a:pt x="340" y="416"/>
                      <a:pt x="321" y="423"/>
                    </a:cubicBezTo>
                    <a:cubicBezTo>
                      <a:pt x="302" y="430"/>
                      <a:pt x="285" y="440"/>
                      <a:pt x="273" y="453"/>
                    </a:cubicBezTo>
                    <a:cubicBezTo>
                      <a:pt x="261" y="466"/>
                      <a:pt x="258" y="502"/>
                      <a:pt x="246" y="501"/>
                    </a:cubicBezTo>
                    <a:cubicBezTo>
                      <a:pt x="234" y="500"/>
                      <a:pt x="218" y="467"/>
                      <a:pt x="201" y="447"/>
                    </a:cubicBezTo>
                    <a:cubicBezTo>
                      <a:pt x="184" y="427"/>
                      <a:pt x="159" y="402"/>
                      <a:pt x="141" y="381"/>
                    </a:cubicBezTo>
                    <a:cubicBezTo>
                      <a:pt x="123" y="360"/>
                      <a:pt x="108" y="348"/>
                      <a:pt x="93" y="324"/>
                    </a:cubicBezTo>
                    <a:cubicBezTo>
                      <a:pt x="78" y="300"/>
                      <a:pt x="60" y="261"/>
                      <a:pt x="54" y="237"/>
                    </a:cubicBezTo>
                    <a:cubicBezTo>
                      <a:pt x="48" y="213"/>
                      <a:pt x="49" y="192"/>
                      <a:pt x="57" y="180"/>
                    </a:cubicBezTo>
                    <a:cubicBezTo>
                      <a:pt x="65" y="168"/>
                      <a:pt x="85" y="170"/>
                      <a:pt x="99" y="165"/>
                    </a:cubicBezTo>
                    <a:cubicBezTo>
                      <a:pt x="113" y="160"/>
                      <a:pt x="132" y="146"/>
                      <a:pt x="144" y="147"/>
                    </a:cubicBezTo>
                    <a:cubicBezTo>
                      <a:pt x="156" y="148"/>
                      <a:pt x="169" y="174"/>
                      <a:pt x="171" y="171"/>
                    </a:cubicBezTo>
                    <a:cubicBezTo>
                      <a:pt x="173" y="168"/>
                      <a:pt x="164" y="134"/>
                      <a:pt x="156" y="129"/>
                    </a:cubicBezTo>
                    <a:cubicBezTo>
                      <a:pt x="148" y="124"/>
                      <a:pt x="137" y="133"/>
                      <a:pt x="120" y="138"/>
                    </a:cubicBezTo>
                    <a:cubicBezTo>
                      <a:pt x="103" y="143"/>
                      <a:pt x="64" y="164"/>
                      <a:pt x="54" y="162"/>
                    </a:cubicBezTo>
                    <a:cubicBezTo>
                      <a:pt x="44" y="160"/>
                      <a:pt x="53" y="140"/>
                      <a:pt x="57" y="123"/>
                    </a:cubicBezTo>
                    <a:cubicBezTo>
                      <a:pt x="61" y="106"/>
                      <a:pt x="67" y="76"/>
                      <a:pt x="78" y="57"/>
                    </a:cubicBezTo>
                    <a:cubicBezTo>
                      <a:pt x="89" y="38"/>
                      <a:pt x="122" y="15"/>
                      <a:pt x="123" y="9"/>
                    </a:cubicBezTo>
                    <a:cubicBezTo>
                      <a:pt x="124" y="3"/>
                      <a:pt x="91" y="22"/>
                      <a:pt x="87" y="21"/>
                    </a:cubicBezTo>
                    <a:cubicBezTo>
                      <a:pt x="83" y="20"/>
                      <a:pt x="103" y="0"/>
                      <a:pt x="99" y="6"/>
                    </a:cubicBezTo>
                    <a:cubicBezTo>
                      <a:pt x="95" y="12"/>
                      <a:pt x="72" y="38"/>
                      <a:pt x="63" y="57"/>
                    </a:cubicBezTo>
                    <a:cubicBezTo>
                      <a:pt x="54" y="76"/>
                      <a:pt x="49" y="102"/>
                      <a:pt x="45" y="117"/>
                    </a:cubicBezTo>
                    <a:cubicBezTo>
                      <a:pt x="41" y="132"/>
                      <a:pt x="41" y="148"/>
                      <a:pt x="36" y="150"/>
                    </a:cubicBezTo>
                    <a:cubicBezTo>
                      <a:pt x="31" y="152"/>
                      <a:pt x="20" y="132"/>
                      <a:pt x="15" y="129"/>
                    </a:cubicBezTo>
                    <a:cubicBezTo>
                      <a:pt x="10" y="126"/>
                      <a:pt x="0" y="124"/>
                      <a:pt x="3" y="132"/>
                    </a:cubicBezTo>
                    <a:cubicBezTo>
                      <a:pt x="6" y="140"/>
                      <a:pt x="27" y="162"/>
                      <a:pt x="33" y="180"/>
                    </a:cubicBezTo>
                    <a:cubicBezTo>
                      <a:pt x="39" y="198"/>
                      <a:pt x="38" y="224"/>
                      <a:pt x="39" y="243"/>
                    </a:cubicBezTo>
                    <a:cubicBezTo>
                      <a:pt x="40" y="262"/>
                      <a:pt x="34" y="283"/>
                      <a:pt x="39" y="294"/>
                    </a:cubicBezTo>
                    <a:cubicBezTo>
                      <a:pt x="44" y="305"/>
                      <a:pt x="60" y="300"/>
                      <a:pt x="72" y="312"/>
                    </a:cubicBezTo>
                    <a:cubicBezTo>
                      <a:pt x="84" y="324"/>
                      <a:pt x="101" y="350"/>
                      <a:pt x="114" y="369"/>
                    </a:cubicBezTo>
                    <a:cubicBezTo>
                      <a:pt x="127" y="388"/>
                      <a:pt x="134" y="410"/>
                      <a:pt x="150" y="429"/>
                    </a:cubicBezTo>
                    <a:cubicBezTo>
                      <a:pt x="166" y="448"/>
                      <a:pt x="198" y="469"/>
                      <a:pt x="210" y="486"/>
                    </a:cubicBezTo>
                    <a:cubicBezTo>
                      <a:pt x="222" y="503"/>
                      <a:pt x="229" y="527"/>
                      <a:pt x="225" y="534"/>
                    </a:cubicBezTo>
                    <a:cubicBezTo>
                      <a:pt x="221" y="541"/>
                      <a:pt x="194" y="531"/>
                      <a:pt x="183" y="531"/>
                    </a:cubicBezTo>
                    <a:cubicBezTo>
                      <a:pt x="172" y="531"/>
                      <a:pt x="159" y="533"/>
                      <a:pt x="156" y="537"/>
                    </a:cubicBezTo>
                    <a:cubicBezTo>
                      <a:pt x="153" y="541"/>
                      <a:pt x="157" y="553"/>
                      <a:pt x="162" y="555"/>
                    </a:cubicBezTo>
                    <a:cubicBezTo>
                      <a:pt x="167" y="557"/>
                      <a:pt x="178" y="552"/>
                      <a:pt x="189" y="552"/>
                    </a:cubicBezTo>
                    <a:cubicBezTo>
                      <a:pt x="200" y="552"/>
                      <a:pt x="216" y="546"/>
                      <a:pt x="228" y="552"/>
                    </a:cubicBezTo>
                    <a:cubicBezTo>
                      <a:pt x="240" y="558"/>
                      <a:pt x="251" y="575"/>
                      <a:pt x="261" y="588"/>
                    </a:cubicBezTo>
                    <a:cubicBezTo>
                      <a:pt x="271" y="601"/>
                      <a:pt x="280" y="618"/>
                      <a:pt x="288" y="633"/>
                    </a:cubicBezTo>
                    <a:cubicBezTo>
                      <a:pt x="296" y="648"/>
                      <a:pt x="303" y="665"/>
                      <a:pt x="306" y="681"/>
                    </a:cubicBezTo>
                    <a:cubicBezTo>
                      <a:pt x="309" y="697"/>
                      <a:pt x="306" y="712"/>
                      <a:pt x="306" y="729"/>
                    </a:cubicBezTo>
                    <a:cubicBezTo>
                      <a:pt x="306" y="746"/>
                      <a:pt x="312" y="775"/>
                      <a:pt x="303" y="783"/>
                    </a:cubicBezTo>
                    <a:cubicBezTo>
                      <a:pt x="294" y="791"/>
                      <a:pt x="268" y="777"/>
                      <a:pt x="249" y="777"/>
                    </a:cubicBezTo>
                    <a:cubicBezTo>
                      <a:pt x="230" y="777"/>
                      <a:pt x="201" y="781"/>
                      <a:pt x="186" y="786"/>
                    </a:cubicBezTo>
                    <a:cubicBezTo>
                      <a:pt x="171" y="791"/>
                      <a:pt x="175" y="809"/>
                      <a:pt x="159" y="810"/>
                    </a:cubicBezTo>
                    <a:cubicBezTo>
                      <a:pt x="143" y="811"/>
                      <a:pt x="108" y="791"/>
                      <a:pt x="87" y="792"/>
                    </a:cubicBezTo>
                    <a:cubicBezTo>
                      <a:pt x="66" y="793"/>
                      <a:pt x="39" y="812"/>
                      <a:pt x="30" y="819"/>
                    </a:cubicBezTo>
                    <a:cubicBezTo>
                      <a:pt x="21" y="826"/>
                      <a:pt x="27" y="838"/>
                      <a:pt x="33" y="837"/>
                    </a:cubicBezTo>
                    <a:cubicBezTo>
                      <a:pt x="39" y="836"/>
                      <a:pt x="56" y="818"/>
                      <a:pt x="66" y="813"/>
                    </a:cubicBezTo>
                    <a:cubicBezTo>
                      <a:pt x="76" y="808"/>
                      <a:pt x="78" y="802"/>
                      <a:pt x="93" y="804"/>
                    </a:cubicBezTo>
                    <a:cubicBezTo>
                      <a:pt x="108" y="806"/>
                      <a:pt x="148" y="816"/>
                      <a:pt x="153" y="825"/>
                    </a:cubicBezTo>
                    <a:cubicBezTo>
                      <a:pt x="158" y="834"/>
                      <a:pt x="128" y="843"/>
                      <a:pt x="126" y="858"/>
                    </a:cubicBezTo>
                    <a:cubicBezTo>
                      <a:pt x="124" y="873"/>
                      <a:pt x="133" y="908"/>
                      <a:pt x="138" y="915"/>
                    </a:cubicBezTo>
                    <a:cubicBezTo>
                      <a:pt x="143" y="922"/>
                      <a:pt x="156" y="909"/>
                      <a:pt x="156" y="900"/>
                    </a:cubicBezTo>
                    <a:cubicBezTo>
                      <a:pt x="156" y="891"/>
                      <a:pt x="140" y="872"/>
                      <a:pt x="141" y="861"/>
                    </a:cubicBezTo>
                    <a:cubicBezTo>
                      <a:pt x="142" y="850"/>
                      <a:pt x="159" y="839"/>
                      <a:pt x="165" y="831"/>
                    </a:cubicBezTo>
                    <a:cubicBezTo>
                      <a:pt x="171" y="823"/>
                      <a:pt x="173" y="816"/>
                      <a:pt x="180" y="810"/>
                    </a:cubicBezTo>
                    <a:cubicBezTo>
                      <a:pt x="187" y="804"/>
                      <a:pt x="196" y="794"/>
                      <a:pt x="210" y="792"/>
                    </a:cubicBezTo>
                    <a:cubicBezTo>
                      <a:pt x="224" y="790"/>
                      <a:pt x="248" y="792"/>
                      <a:pt x="264" y="795"/>
                    </a:cubicBezTo>
                    <a:cubicBezTo>
                      <a:pt x="280" y="798"/>
                      <a:pt x="295" y="802"/>
                      <a:pt x="309" y="810"/>
                    </a:cubicBezTo>
                    <a:cubicBezTo>
                      <a:pt x="323" y="818"/>
                      <a:pt x="339" y="835"/>
                      <a:pt x="348" y="846"/>
                    </a:cubicBezTo>
                    <a:cubicBezTo>
                      <a:pt x="357" y="857"/>
                      <a:pt x="362" y="879"/>
                      <a:pt x="360" y="873"/>
                    </a:cubicBezTo>
                    <a:cubicBezTo>
                      <a:pt x="358" y="867"/>
                      <a:pt x="346" y="834"/>
                      <a:pt x="339" y="819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>
                  <a:solidFill>
                    <a:srgbClr val="000000"/>
                  </a:solidFill>
                </a:endParaRPr>
              </a:p>
            </p:txBody>
          </p:sp>
          <p:pic>
            <p:nvPicPr>
              <p:cNvPr id="3184" name="Picture 112" descr="Large confetti"/>
              <p:cNvPicPr>
                <a:picLocks noChangeAspect="1" noChangeArrowheads="1"/>
              </p:cNvPicPr>
              <p:nvPr userDrawn="1"/>
            </p:nvPicPr>
            <p:blipFill>
              <a:blip r:embed="rId10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85" name="Picture 113" descr="Large confetti"/>
              <p:cNvPicPr>
                <a:picLocks noChangeAspect="1" noChangeArrowheads="1"/>
              </p:cNvPicPr>
              <p:nvPr userDrawn="1"/>
            </p:nvPicPr>
            <p:blipFill>
              <a:blip r:embed="rId10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" y="408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86" name="Picture 114" descr="Large confetti"/>
              <p:cNvPicPr>
                <a:picLocks noChangeAspect="1" noChangeArrowheads="1"/>
              </p:cNvPicPr>
              <p:nvPr userDrawn="1"/>
            </p:nvPicPr>
            <p:blipFill>
              <a:blip r:embed="rId10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" y="406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87" name="Picture 115" descr="Large confetti"/>
              <p:cNvPicPr>
                <a:picLocks noChangeAspect="1" noChangeArrowheads="1"/>
              </p:cNvPicPr>
              <p:nvPr userDrawn="1"/>
            </p:nvPicPr>
            <p:blipFill>
              <a:blip r:embed="rId10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" y="40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88" name="Picture 116" descr="Large confetti"/>
              <p:cNvPicPr>
                <a:picLocks noChangeAspect="1" noChangeArrowheads="1"/>
              </p:cNvPicPr>
              <p:nvPr userDrawn="1"/>
            </p:nvPicPr>
            <p:blipFill>
              <a:blip r:embed="rId10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5" y="40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89" name="Picture 117" descr="Large confetti"/>
              <p:cNvPicPr>
                <a:picLocks noChangeAspect="1" noChangeArrowheads="1"/>
              </p:cNvPicPr>
              <p:nvPr userDrawn="1"/>
            </p:nvPicPr>
            <p:blipFill>
              <a:blip r:embed="rId10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0" name="Picture 118" descr="Large confetti"/>
              <p:cNvPicPr>
                <a:picLocks noChangeAspect="1" noChangeArrowheads="1"/>
              </p:cNvPicPr>
              <p:nvPr userDrawn="1"/>
            </p:nvPicPr>
            <p:blipFill>
              <a:blip r:embed="rId10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1" name="Picture 119" descr="Large confetti"/>
              <p:cNvPicPr>
                <a:picLocks noChangeAspect="1" noChangeArrowheads="1"/>
              </p:cNvPicPr>
              <p:nvPr userDrawn="1"/>
            </p:nvPicPr>
            <p:blipFill>
              <a:blip r:embed="rId10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31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2" name="Picture 120" descr="Large confetti"/>
              <p:cNvPicPr>
                <a:picLocks noChangeAspect="1" noChangeArrowheads="1"/>
              </p:cNvPicPr>
              <p:nvPr userDrawn="1"/>
            </p:nvPicPr>
            <p:blipFill>
              <a:blip r:embed="rId1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381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3" name="Picture 121" descr="Large confetti"/>
              <p:cNvPicPr>
                <a:picLocks noChangeAspect="1" noChangeArrowheads="1"/>
              </p:cNvPicPr>
              <p:nvPr userDrawn="1"/>
            </p:nvPicPr>
            <p:blipFill>
              <a:blip r:embed="rId1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" y="33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4" name="Picture 122" descr="Large confetti"/>
              <p:cNvPicPr>
                <a:picLocks noChangeAspect="1" noChangeArrowheads="1"/>
              </p:cNvPicPr>
              <p:nvPr userDrawn="1"/>
            </p:nvPicPr>
            <p:blipFill>
              <a:blip r:embed="rId1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" y="326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5" name="Picture 123" descr="Large confetti"/>
              <p:cNvPicPr>
                <a:picLocks noChangeAspect="1" noChangeArrowheads="1"/>
              </p:cNvPicPr>
              <p:nvPr userDrawn="1"/>
            </p:nvPicPr>
            <p:blipFill>
              <a:blip r:embed="rId1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2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6" name="Picture 124" descr="Large confetti"/>
              <p:cNvPicPr>
                <a:picLocks noChangeAspect="1" noChangeArrowheads="1"/>
              </p:cNvPicPr>
              <p:nvPr userDrawn="1"/>
            </p:nvPicPr>
            <p:blipFill>
              <a:blip r:embed="rId1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7" name="Picture 125" descr="Large confetti"/>
              <p:cNvPicPr>
                <a:picLocks noChangeAspect="1" noChangeArrowheads="1"/>
              </p:cNvPicPr>
              <p:nvPr userDrawn="1"/>
            </p:nvPicPr>
            <p:blipFill>
              <a:blip r:embed="rId1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" y="368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8" name="Picture 126" descr="Large confetti"/>
              <p:cNvPicPr>
                <a:picLocks noChangeAspect="1" noChangeArrowheads="1"/>
              </p:cNvPicPr>
              <p:nvPr userDrawn="1"/>
            </p:nvPicPr>
            <p:blipFill>
              <a:blip r:embed="rId1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" y="38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9" name="Picture 127" descr="Large confetti"/>
              <p:cNvPicPr>
                <a:picLocks noChangeAspect="1" noChangeArrowheads="1"/>
              </p:cNvPicPr>
              <p:nvPr userDrawn="1"/>
            </p:nvPicPr>
            <p:blipFill>
              <a:blip r:embed="rId1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38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0" name="Picture 128" descr="Large confetti"/>
              <p:cNvPicPr>
                <a:picLocks noChangeAspect="1" noChangeArrowheads="1"/>
              </p:cNvPicPr>
              <p:nvPr userDrawn="1"/>
            </p:nvPicPr>
            <p:blipFill>
              <a:blip r:embed="rId1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" y="36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1" name="Picture 129" descr="Large confetti"/>
              <p:cNvPicPr>
                <a:picLocks noChangeAspect="1" noChangeArrowheads="1"/>
              </p:cNvPicPr>
              <p:nvPr userDrawn="1"/>
            </p:nvPicPr>
            <p:blipFill>
              <a:blip r:embed="rId1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" y="353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2" name="Picture 130" descr="Large confetti"/>
              <p:cNvPicPr>
                <a:picLocks noChangeAspect="1" noChangeArrowheads="1"/>
              </p:cNvPicPr>
              <p:nvPr userDrawn="1"/>
            </p:nvPicPr>
            <p:blipFill>
              <a:blip r:embed="rId1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3" name="Picture 131" descr="Large confetti"/>
              <p:cNvPicPr>
                <a:picLocks noChangeAspect="1" noChangeArrowheads="1"/>
              </p:cNvPicPr>
              <p:nvPr userDrawn="1"/>
            </p:nvPicPr>
            <p:blipFill>
              <a:blip r:embed="rId1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4" name="Picture 132" descr="Large confetti"/>
              <p:cNvPicPr>
                <a:picLocks noChangeAspect="1" noChangeArrowheads="1"/>
              </p:cNvPicPr>
              <p:nvPr userDrawn="1"/>
            </p:nvPicPr>
            <p:blipFill>
              <a:blip r:embed="rId1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" y="35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5" name="Picture 133" descr="Large confetti"/>
              <p:cNvPicPr>
                <a:picLocks noChangeAspect="1" noChangeArrowheads="1"/>
              </p:cNvPicPr>
              <p:nvPr userDrawn="1"/>
            </p:nvPicPr>
            <p:blipFill>
              <a:blip r:embed="rId1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35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6" name="Picture 134" descr="Large confetti"/>
              <p:cNvPicPr>
                <a:picLocks noChangeAspect="1" noChangeArrowheads="1"/>
              </p:cNvPicPr>
              <p:nvPr userDrawn="1"/>
            </p:nvPicPr>
            <p:blipFill>
              <a:blip r:embed="rId1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" y="339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7" name="Picture 135" descr="Large confetti"/>
              <p:cNvPicPr>
                <a:picLocks noChangeAspect="1" noChangeArrowheads="1"/>
              </p:cNvPicPr>
              <p:nvPr userDrawn="1"/>
            </p:nvPicPr>
            <p:blipFill>
              <a:blip r:embed="rId12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" y="37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8" name="Picture 136" descr="Large confetti"/>
              <p:cNvPicPr>
                <a:picLocks noChangeAspect="1" noChangeArrowheads="1"/>
              </p:cNvPicPr>
              <p:nvPr userDrawn="1"/>
            </p:nvPicPr>
            <p:blipFill>
              <a:blip r:embed="rId12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37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9" name="Picture 137" descr="Large confetti"/>
              <p:cNvPicPr>
                <a:picLocks noChangeAspect="1" noChangeArrowheads="1"/>
              </p:cNvPicPr>
              <p:nvPr userDrawn="1"/>
            </p:nvPicPr>
            <p:blipFill>
              <a:blip r:embed="rId12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8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0" name="Picture 138" descr="Large confetti"/>
              <p:cNvPicPr>
                <a:picLocks noChangeAspect="1" noChangeArrowheads="1"/>
              </p:cNvPicPr>
              <p:nvPr userDrawn="1"/>
            </p:nvPicPr>
            <p:blipFill>
              <a:blip r:embed="rId12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95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1" name="Picture 139" descr="Large confetti"/>
              <p:cNvPicPr>
                <a:picLocks noChangeAspect="1" noChangeArrowheads="1"/>
              </p:cNvPicPr>
              <p:nvPr userDrawn="1"/>
            </p:nvPicPr>
            <p:blipFill>
              <a:blip r:embed="rId12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9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2" name="Picture 140" descr="Large confetti"/>
              <p:cNvPicPr>
                <a:picLocks noChangeAspect="1" noChangeArrowheads="1"/>
              </p:cNvPicPr>
              <p:nvPr userDrawn="1"/>
            </p:nvPicPr>
            <p:blipFill>
              <a:blip r:embed="rId13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" y="411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3" name="Picture 141" descr="Large confetti"/>
              <p:cNvPicPr>
                <a:picLocks noChangeAspect="1" noChangeArrowheads="1"/>
              </p:cNvPicPr>
              <p:nvPr userDrawn="1"/>
            </p:nvPicPr>
            <p:blipFill>
              <a:blip r:embed="rId13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" y="41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4" name="Picture 142" descr="Large confetti"/>
              <p:cNvPicPr>
                <a:picLocks noChangeAspect="1" noChangeArrowheads="1"/>
              </p:cNvPicPr>
              <p:nvPr userDrawn="1"/>
            </p:nvPicPr>
            <p:blipFill>
              <a:blip r:embed="rId13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" y="39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5" name="Picture 143" descr="Large confetti"/>
              <p:cNvPicPr>
                <a:picLocks noChangeAspect="1" noChangeArrowheads="1"/>
              </p:cNvPicPr>
              <p:nvPr userDrawn="1"/>
            </p:nvPicPr>
            <p:blipFill>
              <a:blip r:embed="rId13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" y="39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6" name="Picture 144" descr="Large confetti"/>
              <p:cNvPicPr>
                <a:picLocks noChangeAspect="1" noChangeArrowheads="1"/>
              </p:cNvPicPr>
              <p:nvPr userDrawn="1"/>
            </p:nvPicPr>
            <p:blipFill>
              <a:blip r:embed="rId13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" y="38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7" name="Picture 145" descr="Large confetti"/>
              <p:cNvPicPr>
                <a:picLocks noChangeAspect="1" noChangeArrowheads="1"/>
              </p:cNvPicPr>
              <p:nvPr userDrawn="1"/>
            </p:nvPicPr>
            <p:blipFill>
              <a:blip r:embed="rId13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" y="39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8" name="Picture 146" descr="Large confetti"/>
              <p:cNvPicPr>
                <a:picLocks noChangeAspect="1" noChangeArrowheads="1"/>
              </p:cNvPicPr>
              <p:nvPr userDrawn="1"/>
            </p:nvPicPr>
            <p:blipFill>
              <a:blip r:embed="rId13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" y="40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9" name="Picture 147" descr="Large confetti"/>
              <p:cNvPicPr>
                <a:picLocks noChangeAspect="1" noChangeArrowheads="1"/>
              </p:cNvPicPr>
              <p:nvPr userDrawn="1"/>
            </p:nvPicPr>
            <p:blipFill>
              <a:blip r:embed="rId13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0" name="Picture 148" descr="Large confetti"/>
              <p:cNvPicPr>
                <a:picLocks noChangeAspect="1" noChangeArrowheads="1"/>
              </p:cNvPicPr>
              <p:nvPr userDrawn="1"/>
            </p:nvPicPr>
            <p:blipFill>
              <a:blip r:embed="rId13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40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1" name="Picture 149" descr="Large confetti"/>
              <p:cNvPicPr>
                <a:picLocks noChangeAspect="1" noChangeArrowheads="1"/>
              </p:cNvPicPr>
              <p:nvPr userDrawn="1"/>
            </p:nvPicPr>
            <p:blipFill>
              <a:blip r:embed="rId13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" y="41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2" name="Picture 150" descr="Large confetti"/>
              <p:cNvPicPr>
                <a:picLocks noChangeAspect="1" noChangeArrowheads="1"/>
              </p:cNvPicPr>
              <p:nvPr userDrawn="1"/>
            </p:nvPicPr>
            <p:blipFill>
              <a:blip r:embed="rId14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3" name="Picture 151" descr="Large confetti"/>
              <p:cNvPicPr>
                <a:picLocks noChangeAspect="1" noChangeArrowheads="1"/>
              </p:cNvPicPr>
              <p:nvPr userDrawn="1"/>
            </p:nvPicPr>
            <p:blipFill>
              <a:blip r:embed="rId14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" y="3783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4" name="Picture 152" descr="Large confetti"/>
              <p:cNvPicPr>
                <a:picLocks noChangeAspect="1" noChangeArrowheads="1"/>
              </p:cNvPicPr>
              <p:nvPr userDrawn="1"/>
            </p:nvPicPr>
            <p:blipFill>
              <a:blip r:embed="rId14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" y="391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5" name="Picture 153" descr="Large confetti"/>
              <p:cNvPicPr>
                <a:picLocks noChangeAspect="1" noChangeArrowheads="1"/>
              </p:cNvPicPr>
              <p:nvPr userDrawn="1"/>
            </p:nvPicPr>
            <p:blipFill>
              <a:blip r:embed="rId14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4051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6" name="Picture 154" descr="Large confetti"/>
              <p:cNvPicPr>
                <a:picLocks noChangeAspect="1" noChangeArrowheads="1"/>
              </p:cNvPicPr>
              <p:nvPr userDrawn="1"/>
            </p:nvPicPr>
            <p:blipFill>
              <a:blip r:embed="rId14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" y="413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7" name="Picture 155" descr="Large confetti"/>
              <p:cNvPicPr>
                <a:picLocks noChangeAspect="1" noChangeArrowheads="1"/>
              </p:cNvPicPr>
              <p:nvPr userDrawn="1"/>
            </p:nvPicPr>
            <p:blipFill>
              <a:blip r:embed="rId14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8" name="Picture 156" descr="Large confetti"/>
              <p:cNvPicPr>
                <a:picLocks noChangeAspect="1" noChangeArrowheads="1"/>
              </p:cNvPicPr>
              <p:nvPr userDrawn="1"/>
            </p:nvPicPr>
            <p:blipFill>
              <a:blip r:embed="rId14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8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9" name="Picture 157" descr="Large confetti"/>
              <p:cNvPicPr>
                <a:picLocks noChangeAspect="1" noChangeArrowheads="1"/>
              </p:cNvPicPr>
              <p:nvPr userDrawn="1"/>
            </p:nvPicPr>
            <p:blipFill>
              <a:blip r:embed="rId14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0" name="Picture 158" descr="Large confetti"/>
              <p:cNvPicPr>
                <a:picLocks noChangeAspect="1" noChangeArrowheads="1"/>
              </p:cNvPicPr>
              <p:nvPr userDrawn="1"/>
            </p:nvPicPr>
            <p:blipFill>
              <a:blip r:embed="rId14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32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1" name="Picture 159" descr="Large confetti"/>
              <p:cNvPicPr>
                <a:picLocks noChangeAspect="1" noChangeArrowheads="1"/>
              </p:cNvPicPr>
              <p:nvPr userDrawn="1"/>
            </p:nvPicPr>
            <p:blipFill>
              <a:blip r:embed="rId14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" y="379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2" name="Picture 160" descr="Large confetti"/>
              <p:cNvPicPr>
                <a:picLocks noChangeAspect="1" noChangeArrowheads="1"/>
              </p:cNvPicPr>
              <p:nvPr userDrawn="1"/>
            </p:nvPicPr>
            <p:blipFill>
              <a:blip r:embed="rId15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" y="407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3" name="Picture 161" descr="Large confetti"/>
              <p:cNvPicPr>
                <a:picLocks noChangeAspect="1" noChangeArrowheads="1"/>
              </p:cNvPicPr>
              <p:nvPr userDrawn="1"/>
            </p:nvPicPr>
            <p:blipFill>
              <a:blip r:embed="rId15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41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4" name="Picture 162" descr="Large confetti"/>
              <p:cNvPicPr>
                <a:picLocks noChangeAspect="1" noChangeArrowheads="1"/>
              </p:cNvPicPr>
              <p:nvPr userDrawn="1"/>
            </p:nvPicPr>
            <p:blipFill>
              <a:blip r:embed="rId15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384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5" name="Picture 163" descr="Large confetti"/>
              <p:cNvPicPr>
                <a:picLocks noChangeAspect="1" noChangeArrowheads="1"/>
              </p:cNvPicPr>
              <p:nvPr userDrawn="1"/>
            </p:nvPicPr>
            <p:blipFill>
              <a:blip r:embed="rId15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48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6" name="Picture 164" descr="Large confetti"/>
              <p:cNvPicPr>
                <a:picLocks noChangeAspect="1" noChangeArrowheads="1"/>
              </p:cNvPicPr>
              <p:nvPr userDrawn="1"/>
            </p:nvPicPr>
            <p:blipFill>
              <a:blip r:embed="rId1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69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7" name="Picture 165" descr="Large confetti"/>
              <p:cNvPicPr>
                <a:picLocks noChangeAspect="1" noChangeArrowheads="1"/>
              </p:cNvPicPr>
              <p:nvPr userDrawn="1"/>
            </p:nvPicPr>
            <p:blipFill>
              <a:blip r:embed="rId15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5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8" name="Picture 166" descr="Large confetti"/>
              <p:cNvPicPr>
                <a:picLocks noChangeAspect="1" noChangeArrowheads="1"/>
              </p:cNvPicPr>
              <p:nvPr userDrawn="1"/>
            </p:nvPicPr>
            <p:blipFill>
              <a:blip r:embed="rId1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9" name="Picture 167" descr="Large confetti"/>
              <p:cNvPicPr>
                <a:picLocks noChangeAspect="1" noChangeArrowheads="1"/>
              </p:cNvPicPr>
              <p:nvPr userDrawn="1"/>
            </p:nvPicPr>
            <p:blipFill>
              <a:blip r:embed="rId15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0" y="33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0" name="Picture 168" descr="Large confetti"/>
              <p:cNvPicPr>
                <a:picLocks noChangeAspect="1" noChangeArrowheads="1"/>
              </p:cNvPicPr>
              <p:nvPr userDrawn="1"/>
            </p:nvPicPr>
            <p:blipFill>
              <a:blip r:embed="rId15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77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1" name="Picture 169" descr="Large confetti"/>
              <p:cNvPicPr>
                <a:picLocks noChangeAspect="1" noChangeArrowheads="1"/>
              </p:cNvPicPr>
              <p:nvPr userDrawn="1"/>
            </p:nvPicPr>
            <p:blipFill>
              <a:blip r:embed="rId1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1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2" name="Picture 170" descr="Large confetti"/>
              <p:cNvPicPr>
                <a:picLocks noChangeAspect="1" noChangeArrowheads="1"/>
              </p:cNvPicPr>
              <p:nvPr userDrawn="1"/>
            </p:nvPicPr>
            <p:blipFill>
              <a:blip r:embed="rId16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3" name="Picture 171" descr="Large confetti"/>
              <p:cNvPicPr>
                <a:picLocks noChangeAspect="1" noChangeArrowheads="1"/>
              </p:cNvPicPr>
              <p:nvPr userDrawn="1"/>
            </p:nvPicPr>
            <p:blipFill>
              <a:blip r:embed="rId16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4" name="Picture 172" descr="Large confetti"/>
              <p:cNvPicPr>
                <a:picLocks noChangeAspect="1" noChangeArrowheads="1"/>
              </p:cNvPicPr>
              <p:nvPr userDrawn="1"/>
            </p:nvPicPr>
            <p:blipFill>
              <a:blip r:embed="rId16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5" name="Picture 173" descr="Large confetti"/>
              <p:cNvPicPr>
                <a:picLocks noChangeAspect="1" noChangeArrowheads="1"/>
              </p:cNvPicPr>
              <p:nvPr userDrawn="1"/>
            </p:nvPicPr>
            <p:blipFill>
              <a:blip r:embed="rId16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6" name="Picture 174" descr="Large confetti"/>
              <p:cNvPicPr>
                <a:picLocks noChangeAspect="1" noChangeArrowheads="1"/>
              </p:cNvPicPr>
              <p:nvPr userDrawn="1"/>
            </p:nvPicPr>
            <p:blipFill>
              <a:blip r:embed="rId16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7" name="Picture 175" descr="Large confetti"/>
              <p:cNvPicPr>
                <a:picLocks noChangeAspect="1" noChangeArrowheads="1"/>
              </p:cNvPicPr>
              <p:nvPr userDrawn="1"/>
            </p:nvPicPr>
            <p:blipFill>
              <a:blip r:embed="rId16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" y="37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8" name="Picture 176" descr="Large confetti"/>
              <p:cNvPicPr>
                <a:picLocks noChangeAspect="1" noChangeArrowheads="1"/>
              </p:cNvPicPr>
              <p:nvPr userDrawn="1"/>
            </p:nvPicPr>
            <p:blipFill>
              <a:blip r:embed="rId16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" y="36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9" name="Picture 177" descr="Large confetti"/>
              <p:cNvPicPr>
                <a:picLocks noChangeAspect="1" noChangeArrowheads="1"/>
              </p:cNvPicPr>
              <p:nvPr userDrawn="1"/>
            </p:nvPicPr>
            <p:blipFill>
              <a:blip r:embed="rId1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" y="36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50" name="Picture 178" descr="Large confetti"/>
              <p:cNvPicPr>
                <a:picLocks noChangeAspect="1" noChangeArrowheads="1"/>
              </p:cNvPicPr>
              <p:nvPr userDrawn="1"/>
            </p:nvPicPr>
            <p:blipFill>
              <a:blip r:embed="rId16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" y="369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51" name="Picture 179" descr="Large confetti"/>
              <p:cNvPicPr>
                <a:picLocks noChangeAspect="1" noChangeArrowheads="1"/>
              </p:cNvPicPr>
              <p:nvPr userDrawn="1"/>
            </p:nvPicPr>
            <p:blipFill>
              <a:blip r:embed="rId16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0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52" name="Picture 180" descr="Large confetti"/>
              <p:cNvPicPr>
                <a:picLocks noChangeAspect="1" noChangeArrowheads="1"/>
              </p:cNvPicPr>
              <p:nvPr userDrawn="1"/>
            </p:nvPicPr>
            <p:blipFill>
              <a:blip r:embed="rId17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" y="33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53" name="Picture 181"/>
              <p:cNvPicPr>
                <a:picLocks noChangeAspect="1" noChangeArrowheads="1"/>
              </p:cNvPicPr>
              <p:nvPr userDrawn="1"/>
            </p:nvPicPr>
            <p:blipFill>
              <a:blip r:embed="rId17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3" y="4158"/>
                <a:ext cx="215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54" name="Picture 182" descr="Large confetti"/>
              <p:cNvPicPr>
                <a:picLocks noChangeAspect="1" noChangeArrowheads="1"/>
              </p:cNvPicPr>
              <p:nvPr userDrawn="1"/>
            </p:nvPicPr>
            <p:blipFill>
              <a:blip r:embed="rId17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55" name="Picture 183"/>
              <p:cNvPicPr>
                <a:picLocks noChangeAspect="1" noChangeArrowheads="1"/>
              </p:cNvPicPr>
              <p:nvPr userDrawn="1"/>
            </p:nvPicPr>
            <p:blipFill>
              <a:blip r:embed="rId17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3256" name="Rectangle 184"/>
          <p:cNvSpPr>
            <a:spLocks noGrp="1" noChangeArrowheads="1"/>
          </p:cNvSpPr>
          <p:nvPr>
            <p:ph type="ctrTitle"/>
          </p:nvPr>
        </p:nvSpPr>
        <p:spPr>
          <a:xfrm>
            <a:off x="698500" y="9525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3257" name="Rectangle 185"/>
          <p:cNvSpPr>
            <a:spLocks noGrp="1" noChangeArrowheads="1"/>
          </p:cNvSpPr>
          <p:nvPr>
            <p:ph type="subTitle" idx="1"/>
          </p:nvPr>
        </p:nvSpPr>
        <p:spPr>
          <a:xfrm>
            <a:off x="1395413" y="3317875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  <p:sp>
        <p:nvSpPr>
          <p:cNvPr id="3258" name="Rectangle 186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259" name="Rectangle 187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260" name="Rectangle 18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1C07DCC-902A-4AF0-811F-A2875FEE6F38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221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DB38E0-C21F-444C-8B6C-C4EA6A9D3027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2602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1943100" cy="60420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76900" cy="60420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E79C3F-3AB8-4450-9BF1-53E7ACE1E1D3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53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2969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3810000" cy="467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524000"/>
            <a:ext cx="3810000" cy="46704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73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73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73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6919CBC-5747-44A7-A4F7-D4243304B821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0144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69400" cy="6883400"/>
            <a:chOff x="0" y="0"/>
            <a:chExt cx="5776" cy="4336"/>
          </a:xfrm>
        </p:grpSpPr>
        <p:sp>
          <p:nvSpPr>
            <p:cNvPr id="3075" name="Rectangle 3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274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2400" smtClean="0">
                <a:solidFill>
                  <a:srgbClr val="000000"/>
                </a:solidFill>
              </a:endParaRPr>
            </a:p>
          </p:txBody>
        </p:sp>
        <p:grpSp>
          <p:nvGrpSpPr>
            <p:cNvPr id="3076" name="Group 4"/>
            <p:cNvGrpSpPr>
              <a:grpSpLocks/>
            </p:cNvGrpSpPr>
            <p:nvPr userDrawn="1"/>
          </p:nvGrpSpPr>
          <p:grpSpPr bwMode="auto">
            <a:xfrm>
              <a:off x="4371" y="1925"/>
              <a:ext cx="1405" cy="2411"/>
              <a:chOff x="4372" y="1918"/>
              <a:chExt cx="1405" cy="2411"/>
            </a:xfrm>
          </p:grpSpPr>
          <p:pic>
            <p:nvPicPr>
              <p:cNvPr id="3077" name="Picture 5" descr="Large confetti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9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3078" name="Group 6"/>
              <p:cNvGrpSpPr>
                <a:grpSpLocks/>
              </p:cNvGrpSpPr>
              <p:nvPr/>
            </p:nvGrpSpPr>
            <p:grpSpPr bwMode="auto">
              <a:xfrm>
                <a:off x="4372" y="1918"/>
                <a:ext cx="1405" cy="2411"/>
                <a:chOff x="4719" y="2550"/>
                <a:chExt cx="1050" cy="1779"/>
              </a:xfrm>
            </p:grpSpPr>
            <p:sp>
              <p:nvSpPr>
                <p:cNvPr id="3079" name="Freeform 7"/>
                <p:cNvSpPr>
                  <a:spLocks/>
                </p:cNvSpPr>
                <p:nvPr/>
              </p:nvSpPr>
              <p:spPr bwMode="auto">
                <a:xfrm>
                  <a:off x="5228" y="2661"/>
                  <a:ext cx="533" cy="1435"/>
                </a:xfrm>
                <a:custGeom>
                  <a:avLst/>
                  <a:gdLst>
                    <a:gd name="T0" fmla="*/ 445 w 533"/>
                    <a:gd name="T1" fmla="*/ 1405 h 1435"/>
                    <a:gd name="T2" fmla="*/ 318 w 533"/>
                    <a:gd name="T3" fmla="*/ 1347 h 1435"/>
                    <a:gd name="T4" fmla="*/ 104 w 533"/>
                    <a:gd name="T5" fmla="*/ 1335 h 1435"/>
                    <a:gd name="T6" fmla="*/ 0 w 533"/>
                    <a:gd name="T7" fmla="*/ 1339 h 1435"/>
                    <a:gd name="T8" fmla="*/ 93 w 533"/>
                    <a:gd name="T9" fmla="*/ 1306 h 1435"/>
                    <a:gd name="T10" fmla="*/ 21 w 533"/>
                    <a:gd name="T11" fmla="*/ 1176 h 1435"/>
                    <a:gd name="T12" fmla="*/ 80 w 533"/>
                    <a:gd name="T13" fmla="*/ 1179 h 1435"/>
                    <a:gd name="T14" fmla="*/ 164 w 533"/>
                    <a:gd name="T15" fmla="*/ 1281 h 1435"/>
                    <a:gd name="T16" fmla="*/ 347 w 533"/>
                    <a:gd name="T17" fmla="*/ 1330 h 1435"/>
                    <a:gd name="T18" fmla="*/ 369 w 533"/>
                    <a:gd name="T19" fmla="*/ 1298 h 1435"/>
                    <a:gd name="T20" fmla="*/ 243 w 533"/>
                    <a:gd name="T21" fmla="*/ 1172 h 1435"/>
                    <a:gd name="T22" fmla="*/ 222 w 533"/>
                    <a:gd name="T23" fmla="*/ 1014 h 1435"/>
                    <a:gd name="T24" fmla="*/ 47 w 533"/>
                    <a:gd name="T25" fmla="*/ 902 h 1435"/>
                    <a:gd name="T26" fmla="*/ 56 w 533"/>
                    <a:gd name="T27" fmla="*/ 890 h 1435"/>
                    <a:gd name="T28" fmla="*/ 179 w 533"/>
                    <a:gd name="T29" fmla="*/ 878 h 1435"/>
                    <a:gd name="T30" fmla="*/ 92 w 533"/>
                    <a:gd name="T31" fmla="*/ 742 h 1435"/>
                    <a:gd name="T32" fmla="*/ 100 w 533"/>
                    <a:gd name="T33" fmla="*/ 725 h 1435"/>
                    <a:gd name="T34" fmla="*/ 161 w 533"/>
                    <a:gd name="T35" fmla="*/ 665 h 1435"/>
                    <a:gd name="T36" fmla="*/ 178 w 533"/>
                    <a:gd name="T37" fmla="*/ 676 h 1435"/>
                    <a:gd name="T38" fmla="*/ 183 w 533"/>
                    <a:gd name="T39" fmla="*/ 816 h 1435"/>
                    <a:gd name="T40" fmla="*/ 215 w 533"/>
                    <a:gd name="T41" fmla="*/ 937 h 1435"/>
                    <a:gd name="T42" fmla="*/ 260 w 533"/>
                    <a:gd name="T43" fmla="*/ 1114 h 1435"/>
                    <a:gd name="T44" fmla="*/ 316 w 533"/>
                    <a:gd name="T45" fmla="*/ 1137 h 1435"/>
                    <a:gd name="T46" fmla="*/ 408 w 533"/>
                    <a:gd name="T47" fmla="*/ 982 h 1435"/>
                    <a:gd name="T48" fmla="*/ 439 w 533"/>
                    <a:gd name="T49" fmla="*/ 772 h 1435"/>
                    <a:gd name="T50" fmla="*/ 324 w 533"/>
                    <a:gd name="T51" fmla="*/ 614 h 1435"/>
                    <a:gd name="T52" fmla="*/ 187 w 533"/>
                    <a:gd name="T53" fmla="*/ 592 h 1435"/>
                    <a:gd name="T54" fmla="*/ 273 w 533"/>
                    <a:gd name="T55" fmla="*/ 566 h 1435"/>
                    <a:gd name="T56" fmla="*/ 211 w 533"/>
                    <a:gd name="T57" fmla="*/ 431 h 1435"/>
                    <a:gd name="T58" fmla="*/ 158 w 533"/>
                    <a:gd name="T59" fmla="*/ 314 h 1435"/>
                    <a:gd name="T60" fmla="*/ 155 w 533"/>
                    <a:gd name="T61" fmla="*/ 129 h 1435"/>
                    <a:gd name="T62" fmla="*/ 199 w 533"/>
                    <a:gd name="T63" fmla="*/ 154 h 1435"/>
                    <a:gd name="T64" fmla="*/ 235 w 533"/>
                    <a:gd name="T65" fmla="*/ 2 h 1435"/>
                    <a:gd name="T66" fmla="*/ 224 w 533"/>
                    <a:gd name="T67" fmla="*/ 149 h 1435"/>
                    <a:gd name="T68" fmla="*/ 182 w 533"/>
                    <a:gd name="T69" fmla="*/ 323 h 1435"/>
                    <a:gd name="T70" fmla="*/ 241 w 533"/>
                    <a:gd name="T71" fmla="*/ 326 h 1435"/>
                    <a:gd name="T72" fmla="*/ 305 w 533"/>
                    <a:gd name="T73" fmla="*/ 206 h 1435"/>
                    <a:gd name="T74" fmla="*/ 281 w 533"/>
                    <a:gd name="T75" fmla="*/ 320 h 1435"/>
                    <a:gd name="T76" fmla="*/ 236 w 533"/>
                    <a:gd name="T77" fmla="*/ 430 h 1435"/>
                    <a:gd name="T78" fmla="*/ 311 w 533"/>
                    <a:gd name="T79" fmla="*/ 573 h 1435"/>
                    <a:gd name="T80" fmla="*/ 456 w 533"/>
                    <a:gd name="T81" fmla="*/ 669 h 1435"/>
                    <a:gd name="T82" fmla="*/ 533 w 533"/>
                    <a:gd name="T83" fmla="*/ 616 h 1435"/>
                    <a:gd name="T84" fmla="*/ 463 w 533"/>
                    <a:gd name="T85" fmla="*/ 828 h 1435"/>
                    <a:gd name="T86" fmla="*/ 499 w 533"/>
                    <a:gd name="T87" fmla="*/ 948 h 1435"/>
                    <a:gd name="T88" fmla="*/ 454 w 533"/>
                    <a:gd name="T89" fmla="*/ 994 h 1435"/>
                    <a:gd name="T90" fmla="*/ 351 w 533"/>
                    <a:gd name="T91" fmla="*/ 1139 h 1435"/>
                    <a:gd name="T92" fmla="*/ 421 w 533"/>
                    <a:gd name="T93" fmla="*/ 1311 h 1435"/>
                    <a:gd name="T94" fmla="*/ 530 w 533"/>
                    <a:gd name="T95" fmla="*/ 1429 h 1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33" h="1435">
                      <a:moveTo>
                        <a:pt x="530" y="1429"/>
                      </a:moveTo>
                      <a:cubicBezTo>
                        <a:pt x="522" y="1435"/>
                        <a:pt x="512" y="1427"/>
                        <a:pt x="498" y="1423"/>
                      </a:cubicBezTo>
                      <a:cubicBezTo>
                        <a:pt x="484" y="1419"/>
                        <a:pt x="463" y="1408"/>
                        <a:pt x="445" y="1405"/>
                      </a:cubicBezTo>
                      <a:cubicBezTo>
                        <a:pt x="427" y="1403"/>
                        <a:pt x="406" y="1414"/>
                        <a:pt x="390" y="1412"/>
                      </a:cubicBezTo>
                      <a:cubicBezTo>
                        <a:pt x="375" y="1410"/>
                        <a:pt x="360" y="1406"/>
                        <a:pt x="348" y="1395"/>
                      </a:cubicBezTo>
                      <a:cubicBezTo>
                        <a:pt x="335" y="1385"/>
                        <a:pt x="336" y="1360"/>
                        <a:pt x="318" y="1347"/>
                      </a:cubicBezTo>
                      <a:cubicBezTo>
                        <a:pt x="301" y="1334"/>
                        <a:pt x="267" y="1324"/>
                        <a:pt x="241" y="1317"/>
                      </a:cubicBezTo>
                      <a:cubicBezTo>
                        <a:pt x="214" y="1311"/>
                        <a:pt x="181" y="1303"/>
                        <a:pt x="158" y="1306"/>
                      </a:cubicBezTo>
                      <a:cubicBezTo>
                        <a:pt x="136" y="1309"/>
                        <a:pt x="118" y="1332"/>
                        <a:pt x="104" y="1335"/>
                      </a:cubicBezTo>
                      <a:cubicBezTo>
                        <a:pt x="89" y="1337"/>
                        <a:pt x="81" y="1318"/>
                        <a:pt x="69" y="1322"/>
                      </a:cubicBezTo>
                      <a:cubicBezTo>
                        <a:pt x="56" y="1327"/>
                        <a:pt x="39" y="1360"/>
                        <a:pt x="27" y="1363"/>
                      </a:cubicBezTo>
                      <a:cubicBezTo>
                        <a:pt x="16" y="1367"/>
                        <a:pt x="0" y="1343"/>
                        <a:pt x="0" y="1339"/>
                      </a:cubicBezTo>
                      <a:cubicBezTo>
                        <a:pt x="1" y="1334"/>
                        <a:pt x="21" y="1344"/>
                        <a:pt x="30" y="1337"/>
                      </a:cubicBezTo>
                      <a:cubicBezTo>
                        <a:pt x="40" y="1330"/>
                        <a:pt x="49" y="1303"/>
                        <a:pt x="59" y="1298"/>
                      </a:cubicBezTo>
                      <a:cubicBezTo>
                        <a:pt x="70" y="1293"/>
                        <a:pt x="89" y="1315"/>
                        <a:pt x="93" y="1306"/>
                      </a:cubicBezTo>
                      <a:cubicBezTo>
                        <a:pt x="98" y="1298"/>
                        <a:pt x="92" y="1269"/>
                        <a:pt x="87" y="1252"/>
                      </a:cubicBezTo>
                      <a:cubicBezTo>
                        <a:pt x="81" y="1234"/>
                        <a:pt x="76" y="1210"/>
                        <a:pt x="65" y="1198"/>
                      </a:cubicBezTo>
                      <a:cubicBezTo>
                        <a:pt x="53" y="1185"/>
                        <a:pt x="28" y="1183"/>
                        <a:pt x="21" y="1176"/>
                      </a:cubicBezTo>
                      <a:cubicBezTo>
                        <a:pt x="15" y="1170"/>
                        <a:pt x="21" y="1157"/>
                        <a:pt x="25" y="1154"/>
                      </a:cubicBezTo>
                      <a:cubicBezTo>
                        <a:pt x="30" y="1151"/>
                        <a:pt x="38" y="1154"/>
                        <a:pt x="48" y="1158"/>
                      </a:cubicBezTo>
                      <a:cubicBezTo>
                        <a:pt x="57" y="1162"/>
                        <a:pt x="71" y="1168"/>
                        <a:pt x="80" y="1179"/>
                      </a:cubicBezTo>
                      <a:cubicBezTo>
                        <a:pt x="90" y="1190"/>
                        <a:pt x="98" y="1207"/>
                        <a:pt x="103" y="1227"/>
                      </a:cubicBezTo>
                      <a:cubicBezTo>
                        <a:pt x="108" y="1246"/>
                        <a:pt x="107" y="1284"/>
                        <a:pt x="117" y="1293"/>
                      </a:cubicBezTo>
                      <a:cubicBezTo>
                        <a:pt x="126" y="1302"/>
                        <a:pt x="146" y="1283"/>
                        <a:pt x="164" y="1281"/>
                      </a:cubicBezTo>
                      <a:cubicBezTo>
                        <a:pt x="182" y="1280"/>
                        <a:pt x="197" y="1280"/>
                        <a:pt x="219" y="1285"/>
                      </a:cubicBezTo>
                      <a:cubicBezTo>
                        <a:pt x="241" y="1290"/>
                        <a:pt x="277" y="1304"/>
                        <a:pt x="298" y="1312"/>
                      </a:cubicBezTo>
                      <a:cubicBezTo>
                        <a:pt x="319" y="1320"/>
                        <a:pt x="334" y="1323"/>
                        <a:pt x="347" y="1330"/>
                      </a:cubicBezTo>
                      <a:cubicBezTo>
                        <a:pt x="360" y="1338"/>
                        <a:pt x="371" y="1354"/>
                        <a:pt x="381" y="1356"/>
                      </a:cubicBezTo>
                      <a:cubicBezTo>
                        <a:pt x="390" y="1357"/>
                        <a:pt x="406" y="1352"/>
                        <a:pt x="404" y="1342"/>
                      </a:cubicBezTo>
                      <a:cubicBezTo>
                        <a:pt x="402" y="1333"/>
                        <a:pt x="381" y="1315"/>
                        <a:pt x="369" y="1298"/>
                      </a:cubicBezTo>
                      <a:cubicBezTo>
                        <a:pt x="357" y="1280"/>
                        <a:pt x="344" y="1256"/>
                        <a:pt x="333" y="1238"/>
                      </a:cubicBezTo>
                      <a:cubicBezTo>
                        <a:pt x="322" y="1220"/>
                        <a:pt x="318" y="1201"/>
                        <a:pt x="303" y="1190"/>
                      </a:cubicBezTo>
                      <a:cubicBezTo>
                        <a:pt x="289" y="1179"/>
                        <a:pt x="256" y="1179"/>
                        <a:pt x="243" y="1172"/>
                      </a:cubicBezTo>
                      <a:cubicBezTo>
                        <a:pt x="231" y="1165"/>
                        <a:pt x="231" y="1161"/>
                        <a:pt x="230" y="1149"/>
                      </a:cubicBezTo>
                      <a:cubicBezTo>
                        <a:pt x="229" y="1136"/>
                        <a:pt x="239" y="1122"/>
                        <a:pt x="237" y="1099"/>
                      </a:cubicBezTo>
                      <a:cubicBezTo>
                        <a:pt x="235" y="1077"/>
                        <a:pt x="231" y="1040"/>
                        <a:pt x="222" y="1014"/>
                      </a:cubicBezTo>
                      <a:cubicBezTo>
                        <a:pt x="213" y="987"/>
                        <a:pt x="202" y="954"/>
                        <a:pt x="182" y="937"/>
                      </a:cubicBezTo>
                      <a:cubicBezTo>
                        <a:pt x="162" y="921"/>
                        <a:pt x="125" y="917"/>
                        <a:pt x="103" y="910"/>
                      </a:cubicBezTo>
                      <a:cubicBezTo>
                        <a:pt x="81" y="904"/>
                        <a:pt x="60" y="908"/>
                        <a:pt x="47" y="902"/>
                      </a:cubicBezTo>
                      <a:cubicBezTo>
                        <a:pt x="35" y="896"/>
                        <a:pt x="23" y="881"/>
                        <a:pt x="22" y="875"/>
                      </a:cubicBezTo>
                      <a:cubicBezTo>
                        <a:pt x="21" y="869"/>
                        <a:pt x="35" y="867"/>
                        <a:pt x="41" y="869"/>
                      </a:cubicBezTo>
                      <a:cubicBezTo>
                        <a:pt x="46" y="872"/>
                        <a:pt x="43" y="886"/>
                        <a:pt x="56" y="890"/>
                      </a:cubicBezTo>
                      <a:cubicBezTo>
                        <a:pt x="69" y="894"/>
                        <a:pt x="102" y="890"/>
                        <a:pt x="121" y="894"/>
                      </a:cubicBezTo>
                      <a:cubicBezTo>
                        <a:pt x="141" y="897"/>
                        <a:pt x="163" y="912"/>
                        <a:pt x="172" y="909"/>
                      </a:cubicBezTo>
                      <a:cubicBezTo>
                        <a:pt x="181" y="907"/>
                        <a:pt x="180" y="897"/>
                        <a:pt x="179" y="878"/>
                      </a:cubicBezTo>
                      <a:cubicBezTo>
                        <a:pt x="177" y="858"/>
                        <a:pt x="172" y="815"/>
                        <a:pt x="164" y="796"/>
                      </a:cubicBezTo>
                      <a:cubicBezTo>
                        <a:pt x="157" y="777"/>
                        <a:pt x="143" y="769"/>
                        <a:pt x="131" y="760"/>
                      </a:cubicBezTo>
                      <a:cubicBezTo>
                        <a:pt x="119" y="751"/>
                        <a:pt x="103" y="749"/>
                        <a:pt x="92" y="742"/>
                      </a:cubicBezTo>
                      <a:cubicBezTo>
                        <a:pt x="81" y="734"/>
                        <a:pt x="65" y="725"/>
                        <a:pt x="61" y="718"/>
                      </a:cubicBezTo>
                      <a:cubicBezTo>
                        <a:pt x="58" y="710"/>
                        <a:pt x="64" y="697"/>
                        <a:pt x="70" y="698"/>
                      </a:cubicBezTo>
                      <a:cubicBezTo>
                        <a:pt x="77" y="700"/>
                        <a:pt x="89" y="718"/>
                        <a:pt x="100" y="725"/>
                      </a:cubicBezTo>
                      <a:cubicBezTo>
                        <a:pt x="111" y="732"/>
                        <a:pt x="129" y="742"/>
                        <a:pt x="138" y="743"/>
                      </a:cubicBezTo>
                      <a:cubicBezTo>
                        <a:pt x="147" y="744"/>
                        <a:pt x="151" y="742"/>
                        <a:pt x="155" y="729"/>
                      </a:cubicBezTo>
                      <a:cubicBezTo>
                        <a:pt x="158" y="716"/>
                        <a:pt x="159" y="682"/>
                        <a:pt x="161" y="665"/>
                      </a:cubicBezTo>
                      <a:cubicBezTo>
                        <a:pt x="163" y="648"/>
                        <a:pt x="160" y="630"/>
                        <a:pt x="166" y="625"/>
                      </a:cubicBezTo>
                      <a:cubicBezTo>
                        <a:pt x="172" y="619"/>
                        <a:pt x="192" y="621"/>
                        <a:pt x="195" y="630"/>
                      </a:cubicBezTo>
                      <a:cubicBezTo>
                        <a:pt x="197" y="638"/>
                        <a:pt x="183" y="657"/>
                        <a:pt x="178" y="676"/>
                      </a:cubicBezTo>
                      <a:cubicBezTo>
                        <a:pt x="174" y="695"/>
                        <a:pt x="169" y="726"/>
                        <a:pt x="171" y="743"/>
                      </a:cubicBezTo>
                      <a:cubicBezTo>
                        <a:pt x="172" y="759"/>
                        <a:pt x="184" y="762"/>
                        <a:pt x="186" y="774"/>
                      </a:cubicBezTo>
                      <a:cubicBezTo>
                        <a:pt x="187" y="786"/>
                        <a:pt x="181" y="798"/>
                        <a:pt x="183" y="816"/>
                      </a:cubicBezTo>
                      <a:cubicBezTo>
                        <a:pt x="186" y="833"/>
                        <a:pt x="194" y="864"/>
                        <a:pt x="200" y="877"/>
                      </a:cubicBezTo>
                      <a:cubicBezTo>
                        <a:pt x="207" y="891"/>
                        <a:pt x="221" y="893"/>
                        <a:pt x="223" y="903"/>
                      </a:cubicBezTo>
                      <a:cubicBezTo>
                        <a:pt x="225" y="913"/>
                        <a:pt x="212" y="923"/>
                        <a:pt x="215" y="937"/>
                      </a:cubicBezTo>
                      <a:cubicBezTo>
                        <a:pt x="217" y="952"/>
                        <a:pt x="233" y="973"/>
                        <a:pt x="239" y="993"/>
                      </a:cubicBezTo>
                      <a:cubicBezTo>
                        <a:pt x="245" y="1013"/>
                        <a:pt x="246" y="1033"/>
                        <a:pt x="249" y="1054"/>
                      </a:cubicBezTo>
                      <a:cubicBezTo>
                        <a:pt x="253" y="1074"/>
                        <a:pt x="257" y="1100"/>
                        <a:pt x="260" y="1114"/>
                      </a:cubicBezTo>
                      <a:cubicBezTo>
                        <a:pt x="262" y="1129"/>
                        <a:pt x="256" y="1135"/>
                        <a:pt x="263" y="1142"/>
                      </a:cubicBezTo>
                      <a:cubicBezTo>
                        <a:pt x="270" y="1149"/>
                        <a:pt x="295" y="1158"/>
                        <a:pt x="303" y="1157"/>
                      </a:cubicBezTo>
                      <a:cubicBezTo>
                        <a:pt x="312" y="1157"/>
                        <a:pt x="310" y="1151"/>
                        <a:pt x="316" y="1137"/>
                      </a:cubicBezTo>
                      <a:cubicBezTo>
                        <a:pt x="323" y="1124"/>
                        <a:pt x="331" y="1094"/>
                        <a:pt x="343" y="1076"/>
                      </a:cubicBezTo>
                      <a:cubicBezTo>
                        <a:pt x="354" y="1057"/>
                        <a:pt x="375" y="1037"/>
                        <a:pt x="386" y="1021"/>
                      </a:cubicBezTo>
                      <a:cubicBezTo>
                        <a:pt x="396" y="1005"/>
                        <a:pt x="403" y="998"/>
                        <a:pt x="408" y="982"/>
                      </a:cubicBezTo>
                      <a:cubicBezTo>
                        <a:pt x="413" y="966"/>
                        <a:pt x="408" y="947"/>
                        <a:pt x="411" y="923"/>
                      </a:cubicBezTo>
                      <a:cubicBezTo>
                        <a:pt x="414" y="899"/>
                        <a:pt x="422" y="865"/>
                        <a:pt x="426" y="840"/>
                      </a:cubicBezTo>
                      <a:cubicBezTo>
                        <a:pt x="431" y="814"/>
                        <a:pt x="436" y="792"/>
                        <a:pt x="439" y="772"/>
                      </a:cubicBezTo>
                      <a:cubicBezTo>
                        <a:pt x="441" y="752"/>
                        <a:pt x="447" y="734"/>
                        <a:pt x="440" y="716"/>
                      </a:cubicBezTo>
                      <a:cubicBezTo>
                        <a:pt x="433" y="698"/>
                        <a:pt x="414" y="681"/>
                        <a:pt x="395" y="664"/>
                      </a:cubicBezTo>
                      <a:cubicBezTo>
                        <a:pt x="376" y="648"/>
                        <a:pt x="343" y="625"/>
                        <a:pt x="324" y="614"/>
                      </a:cubicBezTo>
                      <a:cubicBezTo>
                        <a:pt x="305" y="603"/>
                        <a:pt x="295" y="600"/>
                        <a:pt x="277" y="597"/>
                      </a:cubicBezTo>
                      <a:cubicBezTo>
                        <a:pt x="259" y="595"/>
                        <a:pt x="230" y="605"/>
                        <a:pt x="216" y="604"/>
                      </a:cubicBezTo>
                      <a:cubicBezTo>
                        <a:pt x="201" y="602"/>
                        <a:pt x="189" y="595"/>
                        <a:pt x="187" y="592"/>
                      </a:cubicBezTo>
                      <a:cubicBezTo>
                        <a:pt x="186" y="589"/>
                        <a:pt x="196" y="582"/>
                        <a:pt x="206" y="580"/>
                      </a:cubicBezTo>
                      <a:cubicBezTo>
                        <a:pt x="217" y="577"/>
                        <a:pt x="236" y="580"/>
                        <a:pt x="247" y="578"/>
                      </a:cubicBezTo>
                      <a:cubicBezTo>
                        <a:pt x="258" y="575"/>
                        <a:pt x="272" y="573"/>
                        <a:pt x="273" y="566"/>
                      </a:cubicBezTo>
                      <a:cubicBezTo>
                        <a:pt x="274" y="559"/>
                        <a:pt x="262" y="547"/>
                        <a:pt x="254" y="535"/>
                      </a:cubicBezTo>
                      <a:cubicBezTo>
                        <a:pt x="245" y="524"/>
                        <a:pt x="230" y="510"/>
                        <a:pt x="223" y="494"/>
                      </a:cubicBezTo>
                      <a:cubicBezTo>
                        <a:pt x="216" y="477"/>
                        <a:pt x="218" y="445"/>
                        <a:pt x="211" y="431"/>
                      </a:cubicBezTo>
                      <a:cubicBezTo>
                        <a:pt x="203" y="418"/>
                        <a:pt x="184" y="420"/>
                        <a:pt x="175" y="408"/>
                      </a:cubicBezTo>
                      <a:cubicBezTo>
                        <a:pt x="167" y="397"/>
                        <a:pt x="164" y="374"/>
                        <a:pt x="161" y="359"/>
                      </a:cubicBezTo>
                      <a:cubicBezTo>
                        <a:pt x="158" y="344"/>
                        <a:pt x="156" y="333"/>
                        <a:pt x="158" y="314"/>
                      </a:cubicBezTo>
                      <a:cubicBezTo>
                        <a:pt x="161" y="296"/>
                        <a:pt x="174" y="267"/>
                        <a:pt x="179" y="245"/>
                      </a:cubicBezTo>
                      <a:cubicBezTo>
                        <a:pt x="184" y="223"/>
                        <a:pt x="189" y="200"/>
                        <a:pt x="185" y="181"/>
                      </a:cubicBezTo>
                      <a:cubicBezTo>
                        <a:pt x="181" y="162"/>
                        <a:pt x="158" y="140"/>
                        <a:pt x="155" y="129"/>
                      </a:cubicBezTo>
                      <a:cubicBezTo>
                        <a:pt x="152" y="117"/>
                        <a:pt x="160" y="107"/>
                        <a:pt x="164" y="110"/>
                      </a:cubicBezTo>
                      <a:cubicBezTo>
                        <a:pt x="168" y="112"/>
                        <a:pt x="174" y="138"/>
                        <a:pt x="180" y="145"/>
                      </a:cubicBezTo>
                      <a:cubicBezTo>
                        <a:pt x="186" y="153"/>
                        <a:pt x="192" y="160"/>
                        <a:pt x="199" y="154"/>
                      </a:cubicBezTo>
                      <a:cubicBezTo>
                        <a:pt x="207" y="149"/>
                        <a:pt x="217" y="129"/>
                        <a:pt x="222" y="108"/>
                      </a:cubicBezTo>
                      <a:cubicBezTo>
                        <a:pt x="227" y="88"/>
                        <a:pt x="228" y="49"/>
                        <a:pt x="230" y="31"/>
                      </a:cubicBezTo>
                      <a:cubicBezTo>
                        <a:pt x="232" y="13"/>
                        <a:pt x="231" y="4"/>
                        <a:pt x="235" y="2"/>
                      </a:cubicBezTo>
                      <a:cubicBezTo>
                        <a:pt x="239" y="0"/>
                        <a:pt x="252" y="5"/>
                        <a:pt x="253" y="18"/>
                      </a:cubicBezTo>
                      <a:cubicBezTo>
                        <a:pt x="255" y="30"/>
                        <a:pt x="249" y="58"/>
                        <a:pt x="245" y="80"/>
                      </a:cubicBezTo>
                      <a:cubicBezTo>
                        <a:pt x="240" y="102"/>
                        <a:pt x="231" y="130"/>
                        <a:pt x="224" y="149"/>
                      </a:cubicBezTo>
                      <a:cubicBezTo>
                        <a:pt x="217" y="169"/>
                        <a:pt x="208" y="179"/>
                        <a:pt x="202" y="199"/>
                      </a:cubicBezTo>
                      <a:cubicBezTo>
                        <a:pt x="196" y="219"/>
                        <a:pt x="189" y="247"/>
                        <a:pt x="186" y="268"/>
                      </a:cubicBezTo>
                      <a:cubicBezTo>
                        <a:pt x="182" y="288"/>
                        <a:pt x="180" y="306"/>
                        <a:pt x="182" y="323"/>
                      </a:cubicBezTo>
                      <a:cubicBezTo>
                        <a:pt x="184" y="339"/>
                        <a:pt x="192" y="365"/>
                        <a:pt x="199" y="373"/>
                      </a:cubicBezTo>
                      <a:cubicBezTo>
                        <a:pt x="205" y="381"/>
                        <a:pt x="216" y="378"/>
                        <a:pt x="222" y="371"/>
                      </a:cubicBezTo>
                      <a:cubicBezTo>
                        <a:pt x="228" y="363"/>
                        <a:pt x="232" y="339"/>
                        <a:pt x="241" y="326"/>
                      </a:cubicBezTo>
                      <a:cubicBezTo>
                        <a:pt x="250" y="312"/>
                        <a:pt x="266" y="302"/>
                        <a:pt x="276" y="288"/>
                      </a:cubicBezTo>
                      <a:cubicBezTo>
                        <a:pt x="287" y="274"/>
                        <a:pt x="299" y="255"/>
                        <a:pt x="304" y="241"/>
                      </a:cubicBezTo>
                      <a:cubicBezTo>
                        <a:pt x="308" y="227"/>
                        <a:pt x="301" y="212"/>
                        <a:pt x="305" y="206"/>
                      </a:cubicBezTo>
                      <a:cubicBezTo>
                        <a:pt x="309" y="200"/>
                        <a:pt x="326" y="200"/>
                        <a:pt x="329" y="208"/>
                      </a:cubicBezTo>
                      <a:cubicBezTo>
                        <a:pt x="332" y="216"/>
                        <a:pt x="331" y="236"/>
                        <a:pt x="324" y="254"/>
                      </a:cubicBezTo>
                      <a:cubicBezTo>
                        <a:pt x="316" y="273"/>
                        <a:pt x="291" y="304"/>
                        <a:pt x="281" y="320"/>
                      </a:cubicBezTo>
                      <a:cubicBezTo>
                        <a:pt x="270" y="335"/>
                        <a:pt x="268" y="341"/>
                        <a:pt x="262" y="354"/>
                      </a:cubicBezTo>
                      <a:cubicBezTo>
                        <a:pt x="256" y="367"/>
                        <a:pt x="249" y="384"/>
                        <a:pt x="244" y="396"/>
                      </a:cubicBezTo>
                      <a:cubicBezTo>
                        <a:pt x="240" y="409"/>
                        <a:pt x="234" y="416"/>
                        <a:pt x="236" y="430"/>
                      </a:cubicBezTo>
                      <a:cubicBezTo>
                        <a:pt x="239" y="445"/>
                        <a:pt x="248" y="468"/>
                        <a:pt x="256" y="483"/>
                      </a:cubicBezTo>
                      <a:cubicBezTo>
                        <a:pt x="264" y="498"/>
                        <a:pt x="276" y="510"/>
                        <a:pt x="286" y="524"/>
                      </a:cubicBezTo>
                      <a:cubicBezTo>
                        <a:pt x="295" y="539"/>
                        <a:pt x="297" y="559"/>
                        <a:pt x="311" y="573"/>
                      </a:cubicBezTo>
                      <a:cubicBezTo>
                        <a:pt x="325" y="587"/>
                        <a:pt x="351" y="595"/>
                        <a:pt x="368" y="607"/>
                      </a:cubicBezTo>
                      <a:cubicBezTo>
                        <a:pt x="385" y="619"/>
                        <a:pt x="401" y="638"/>
                        <a:pt x="415" y="649"/>
                      </a:cubicBezTo>
                      <a:cubicBezTo>
                        <a:pt x="430" y="660"/>
                        <a:pt x="444" y="672"/>
                        <a:pt x="456" y="669"/>
                      </a:cubicBezTo>
                      <a:cubicBezTo>
                        <a:pt x="469" y="666"/>
                        <a:pt x="480" y="647"/>
                        <a:pt x="492" y="631"/>
                      </a:cubicBezTo>
                      <a:cubicBezTo>
                        <a:pt x="504" y="615"/>
                        <a:pt x="520" y="573"/>
                        <a:pt x="527" y="571"/>
                      </a:cubicBezTo>
                      <a:lnTo>
                        <a:pt x="533" y="616"/>
                      </a:lnTo>
                      <a:cubicBezTo>
                        <a:pt x="525" y="637"/>
                        <a:pt x="490" y="671"/>
                        <a:pt x="479" y="695"/>
                      </a:cubicBezTo>
                      <a:cubicBezTo>
                        <a:pt x="468" y="719"/>
                        <a:pt x="469" y="740"/>
                        <a:pt x="467" y="762"/>
                      </a:cubicBezTo>
                      <a:cubicBezTo>
                        <a:pt x="464" y="784"/>
                        <a:pt x="467" y="803"/>
                        <a:pt x="463" y="828"/>
                      </a:cubicBezTo>
                      <a:cubicBezTo>
                        <a:pt x="459" y="853"/>
                        <a:pt x="442" y="883"/>
                        <a:pt x="438" y="909"/>
                      </a:cubicBezTo>
                      <a:cubicBezTo>
                        <a:pt x="435" y="934"/>
                        <a:pt x="434" y="970"/>
                        <a:pt x="444" y="977"/>
                      </a:cubicBezTo>
                      <a:cubicBezTo>
                        <a:pt x="454" y="983"/>
                        <a:pt x="485" y="954"/>
                        <a:pt x="499" y="948"/>
                      </a:cubicBezTo>
                      <a:cubicBezTo>
                        <a:pt x="513" y="942"/>
                        <a:pt x="526" y="939"/>
                        <a:pt x="528" y="942"/>
                      </a:cubicBezTo>
                      <a:cubicBezTo>
                        <a:pt x="530" y="945"/>
                        <a:pt x="523" y="958"/>
                        <a:pt x="511" y="967"/>
                      </a:cubicBezTo>
                      <a:cubicBezTo>
                        <a:pt x="499" y="976"/>
                        <a:pt x="470" y="985"/>
                        <a:pt x="454" y="994"/>
                      </a:cubicBezTo>
                      <a:cubicBezTo>
                        <a:pt x="438" y="1004"/>
                        <a:pt x="423" y="1012"/>
                        <a:pt x="411" y="1027"/>
                      </a:cubicBezTo>
                      <a:cubicBezTo>
                        <a:pt x="399" y="1042"/>
                        <a:pt x="387" y="1065"/>
                        <a:pt x="377" y="1084"/>
                      </a:cubicBezTo>
                      <a:cubicBezTo>
                        <a:pt x="367" y="1102"/>
                        <a:pt x="357" y="1122"/>
                        <a:pt x="351" y="1139"/>
                      </a:cubicBezTo>
                      <a:cubicBezTo>
                        <a:pt x="345" y="1155"/>
                        <a:pt x="333" y="1164"/>
                        <a:pt x="339" y="1185"/>
                      </a:cubicBezTo>
                      <a:cubicBezTo>
                        <a:pt x="345" y="1205"/>
                        <a:pt x="374" y="1242"/>
                        <a:pt x="388" y="1263"/>
                      </a:cubicBezTo>
                      <a:cubicBezTo>
                        <a:pt x="401" y="1284"/>
                        <a:pt x="409" y="1297"/>
                        <a:pt x="421" y="1311"/>
                      </a:cubicBezTo>
                      <a:cubicBezTo>
                        <a:pt x="434" y="1325"/>
                        <a:pt x="444" y="1341"/>
                        <a:pt x="462" y="1352"/>
                      </a:cubicBezTo>
                      <a:cubicBezTo>
                        <a:pt x="480" y="1363"/>
                        <a:pt x="519" y="1365"/>
                        <a:pt x="530" y="1378"/>
                      </a:cubicBezTo>
                      <a:lnTo>
                        <a:pt x="530" y="1429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24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080" name="Freeform 8"/>
                <p:cNvSpPr>
                  <a:spLocks/>
                </p:cNvSpPr>
                <p:nvPr/>
              </p:nvSpPr>
              <p:spPr bwMode="auto">
                <a:xfrm>
                  <a:off x="4849" y="3396"/>
                  <a:ext cx="909" cy="924"/>
                </a:xfrm>
                <a:custGeom>
                  <a:avLst/>
                  <a:gdLst>
                    <a:gd name="T0" fmla="*/ 852 w 909"/>
                    <a:gd name="T1" fmla="*/ 880 h 1152"/>
                    <a:gd name="T2" fmla="*/ 748 w 909"/>
                    <a:gd name="T3" fmla="*/ 920 h 1152"/>
                    <a:gd name="T4" fmla="*/ 687 w 909"/>
                    <a:gd name="T5" fmla="*/ 1000 h 1152"/>
                    <a:gd name="T6" fmla="*/ 570 w 909"/>
                    <a:gd name="T7" fmla="*/ 943 h 1152"/>
                    <a:gd name="T8" fmla="*/ 459 w 909"/>
                    <a:gd name="T9" fmla="*/ 912 h 1152"/>
                    <a:gd name="T10" fmla="*/ 358 w 909"/>
                    <a:gd name="T11" fmla="*/ 937 h 1152"/>
                    <a:gd name="T12" fmla="*/ 304 w 909"/>
                    <a:gd name="T13" fmla="*/ 1066 h 1152"/>
                    <a:gd name="T14" fmla="*/ 305 w 909"/>
                    <a:gd name="T15" fmla="*/ 1142 h 1152"/>
                    <a:gd name="T16" fmla="*/ 275 w 909"/>
                    <a:gd name="T17" fmla="*/ 1032 h 1152"/>
                    <a:gd name="T18" fmla="*/ 204 w 909"/>
                    <a:gd name="T19" fmla="*/ 1078 h 1152"/>
                    <a:gd name="T20" fmla="*/ 273 w 909"/>
                    <a:gd name="T21" fmla="*/ 1016 h 1152"/>
                    <a:gd name="T22" fmla="*/ 331 w 909"/>
                    <a:gd name="T23" fmla="*/ 933 h 1152"/>
                    <a:gd name="T24" fmla="*/ 326 w 909"/>
                    <a:gd name="T25" fmla="*/ 893 h 1152"/>
                    <a:gd name="T26" fmla="*/ 255 w 909"/>
                    <a:gd name="T27" fmla="*/ 830 h 1152"/>
                    <a:gd name="T28" fmla="*/ 62 w 909"/>
                    <a:gd name="T29" fmla="*/ 812 h 1152"/>
                    <a:gd name="T30" fmla="*/ 30 w 909"/>
                    <a:gd name="T31" fmla="*/ 784 h 1152"/>
                    <a:gd name="T32" fmla="*/ 185 w 909"/>
                    <a:gd name="T33" fmla="*/ 785 h 1152"/>
                    <a:gd name="T34" fmla="*/ 290 w 909"/>
                    <a:gd name="T35" fmla="*/ 812 h 1152"/>
                    <a:gd name="T36" fmla="*/ 369 w 909"/>
                    <a:gd name="T37" fmla="*/ 891 h 1152"/>
                    <a:gd name="T38" fmla="*/ 466 w 909"/>
                    <a:gd name="T39" fmla="*/ 862 h 1152"/>
                    <a:gd name="T40" fmla="*/ 456 w 909"/>
                    <a:gd name="T41" fmla="*/ 757 h 1152"/>
                    <a:gd name="T42" fmla="*/ 415 w 909"/>
                    <a:gd name="T43" fmla="*/ 746 h 1152"/>
                    <a:gd name="T44" fmla="*/ 356 w 909"/>
                    <a:gd name="T45" fmla="*/ 652 h 1152"/>
                    <a:gd name="T46" fmla="*/ 359 w 909"/>
                    <a:gd name="T47" fmla="*/ 541 h 1152"/>
                    <a:gd name="T48" fmla="*/ 312 w 909"/>
                    <a:gd name="T49" fmla="*/ 528 h 1152"/>
                    <a:gd name="T50" fmla="*/ 231 w 909"/>
                    <a:gd name="T51" fmla="*/ 413 h 1152"/>
                    <a:gd name="T52" fmla="*/ 205 w 909"/>
                    <a:gd name="T53" fmla="*/ 355 h 1152"/>
                    <a:gd name="T54" fmla="*/ 87 w 909"/>
                    <a:gd name="T55" fmla="*/ 330 h 1152"/>
                    <a:gd name="T56" fmla="*/ 41 w 909"/>
                    <a:gd name="T57" fmla="*/ 292 h 1152"/>
                    <a:gd name="T58" fmla="*/ 160 w 909"/>
                    <a:gd name="T59" fmla="*/ 331 h 1152"/>
                    <a:gd name="T60" fmla="*/ 193 w 909"/>
                    <a:gd name="T61" fmla="*/ 280 h 1152"/>
                    <a:gd name="T62" fmla="*/ 165 w 909"/>
                    <a:gd name="T63" fmla="*/ 156 h 1152"/>
                    <a:gd name="T64" fmla="*/ 100 w 909"/>
                    <a:gd name="T65" fmla="*/ 24 h 1152"/>
                    <a:gd name="T66" fmla="*/ 154 w 909"/>
                    <a:gd name="T67" fmla="*/ 40 h 1152"/>
                    <a:gd name="T68" fmla="*/ 223 w 909"/>
                    <a:gd name="T69" fmla="*/ 30 h 1152"/>
                    <a:gd name="T70" fmla="*/ 179 w 909"/>
                    <a:gd name="T71" fmla="*/ 74 h 1152"/>
                    <a:gd name="T72" fmla="*/ 186 w 909"/>
                    <a:gd name="T73" fmla="*/ 182 h 1152"/>
                    <a:gd name="T74" fmla="*/ 235 w 909"/>
                    <a:gd name="T75" fmla="*/ 117 h 1152"/>
                    <a:gd name="T76" fmla="*/ 216 w 909"/>
                    <a:gd name="T77" fmla="*/ 180 h 1152"/>
                    <a:gd name="T78" fmla="*/ 209 w 909"/>
                    <a:gd name="T79" fmla="*/ 271 h 1152"/>
                    <a:gd name="T80" fmla="*/ 236 w 909"/>
                    <a:gd name="T81" fmla="*/ 388 h 1152"/>
                    <a:gd name="T82" fmla="*/ 324 w 909"/>
                    <a:gd name="T83" fmla="*/ 510 h 1152"/>
                    <a:gd name="T84" fmla="*/ 377 w 909"/>
                    <a:gd name="T85" fmla="*/ 468 h 1152"/>
                    <a:gd name="T86" fmla="*/ 400 w 909"/>
                    <a:gd name="T87" fmla="*/ 505 h 1152"/>
                    <a:gd name="T88" fmla="*/ 377 w 909"/>
                    <a:gd name="T89" fmla="*/ 574 h 1152"/>
                    <a:gd name="T90" fmla="*/ 409 w 909"/>
                    <a:gd name="T91" fmla="*/ 701 h 1152"/>
                    <a:gd name="T92" fmla="*/ 469 w 909"/>
                    <a:gd name="T93" fmla="*/ 705 h 1152"/>
                    <a:gd name="T94" fmla="*/ 497 w 909"/>
                    <a:gd name="T95" fmla="*/ 784 h 1152"/>
                    <a:gd name="T96" fmla="*/ 523 w 909"/>
                    <a:gd name="T97" fmla="*/ 870 h 1152"/>
                    <a:gd name="T98" fmla="*/ 603 w 909"/>
                    <a:gd name="T99" fmla="*/ 933 h 1152"/>
                    <a:gd name="T100" fmla="*/ 680 w 909"/>
                    <a:gd name="T101" fmla="*/ 952 h 1152"/>
                    <a:gd name="T102" fmla="*/ 708 w 909"/>
                    <a:gd name="T103" fmla="*/ 869 h 1152"/>
                    <a:gd name="T104" fmla="*/ 792 w 909"/>
                    <a:gd name="T105" fmla="*/ 841 h 1152"/>
                    <a:gd name="T106" fmla="*/ 827 w 909"/>
                    <a:gd name="T107" fmla="*/ 812 h 1152"/>
                    <a:gd name="T108" fmla="*/ 831 w 909"/>
                    <a:gd name="T109" fmla="*/ 771 h 1152"/>
                    <a:gd name="T110" fmla="*/ 894 w 909"/>
                    <a:gd name="T111" fmla="*/ 824 h 1152"/>
                    <a:gd name="T112" fmla="*/ 909 w 909"/>
                    <a:gd name="T113" fmla="*/ 901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909" h="1152">
                      <a:moveTo>
                        <a:pt x="909" y="901"/>
                      </a:moveTo>
                      <a:cubicBezTo>
                        <a:pt x="900" y="908"/>
                        <a:pt x="871" y="882"/>
                        <a:pt x="852" y="880"/>
                      </a:cubicBezTo>
                      <a:cubicBezTo>
                        <a:pt x="833" y="878"/>
                        <a:pt x="813" y="881"/>
                        <a:pt x="795" y="887"/>
                      </a:cubicBezTo>
                      <a:cubicBezTo>
                        <a:pt x="779" y="894"/>
                        <a:pt x="761" y="905"/>
                        <a:pt x="748" y="920"/>
                      </a:cubicBezTo>
                      <a:cubicBezTo>
                        <a:pt x="734" y="935"/>
                        <a:pt x="729" y="958"/>
                        <a:pt x="719" y="971"/>
                      </a:cubicBezTo>
                      <a:cubicBezTo>
                        <a:pt x="708" y="985"/>
                        <a:pt x="702" y="994"/>
                        <a:pt x="687" y="1000"/>
                      </a:cubicBezTo>
                      <a:cubicBezTo>
                        <a:pt x="672" y="1005"/>
                        <a:pt x="647" y="1014"/>
                        <a:pt x="627" y="1004"/>
                      </a:cubicBezTo>
                      <a:cubicBezTo>
                        <a:pt x="608" y="994"/>
                        <a:pt x="589" y="959"/>
                        <a:pt x="570" y="943"/>
                      </a:cubicBezTo>
                      <a:cubicBezTo>
                        <a:pt x="552" y="927"/>
                        <a:pt x="533" y="911"/>
                        <a:pt x="515" y="905"/>
                      </a:cubicBezTo>
                      <a:cubicBezTo>
                        <a:pt x="497" y="900"/>
                        <a:pt x="476" y="906"/>
                        <a:pt x="459" y="912"/>
                      </a:cubicBezTo>
                      <a:cubicBezTo>
                        <a:pt x="442" y="917"/>
                        <a:pt x="435" y="936"/>
                        <a:pt x="418" y="939"/>
                      </a:cubicBezTo>
                      <a:cubicBezTo>
                        <a:pt x="401" y="943"/>
                        <a:pt x="378" y="928"/>
                        <a:pt x="358" y="937"/>
                      </a:cubicBezTo>
                      <a:cubicBezTo>
                        <a:pt x="338" y="947"/>
                        <a:pt x="305" y="974"/>
                        <a:pt x="295" y="996"/>
                      </a:cubicBezTo>
                      <a:cubicBezTo>
                        <a:pt x="286" y="1017"/>
                        <a:pt x="298" y="1043"/>
                        <a:pt x="304" y="1066"/>
                      </a:cubicBezTo>
                      <a:cubicBezTo>
                        <a:pt x="308" y="1089"/>
                        <a:pt x="327" y="1125"/>
                        <a:pt x="327" y="1138"/>
                      </a:cubicBezTo>
                      <a:cubicBezTo>
                        <a:pt x="328" y="1151"/>
                        <a:pt x="311" y="1152"/>
                        <a:pt x="305" y="1142"/>
                      </a:cubicBezTo>
                      <a:cubicBezTo>
                        <a:pt x="299" y="1132"/>
                        <a:pt x="291" y="1090"/>
                        <a:pt x="287" y="1072"/>
                      </a:cubicBezTo>
                      <a:cubicBezTo>
                        <a:pt x="283" y="1055"/>
                        <a:pt x="282" y="1031"/>
                        <a:pt x="275" y="1032"/>
                      </a:cubicBezTo>
                      <a:cubicBezTo>
                        <a:pt x="267" y="1034"/>
                        <a:pt x="250" y="1077"/>
                        <a:pt x="238" y="1084"/>
                      </a:cubicBezTo>
                      <a:cubicBezTo>
                        <a:pt x="226" y="1091"/>
                        <a:pt x="205" y="1083"/>
                        <a:pt x="204" y="1078"/>
                      </a:cubicBezTo>
                      <a:cubicBezTo>
                        <a:pt x="204" y="1074"/>
                        <a:pt x="221" y="1064"/>
                        <a:pt x="233" y="1054"/>
                      </a:cubicBezTo>
                      <a:cubicBezTo>
                        <a:pt x="244" y="1044"/>
                        <a:pt x="263" y="1031"/>
                        <a:pt x="273" y="1016"/>
                      </a:cubicBezTo>
                      <a:cubicBezTo>
                        <a:pt x="284" y="1002"/>
                        <a:pt x="288" y="982"/>
                        <a:pt x="297" y="968"/>
                      </a:cubicBezTo>
                      <a:cubicBezTo>
                        <a:pt x="307" y="955"/>
                        <a:pt x="320" y="943"/>
                        <a:pt x="331" y="933"/>
                      </a:cubicBezTo>
                      <a:cubicBezTo>
                        <a:pt x="343" y="924"/>
                        <a:pt x="371" y="922"/>
                        <a:pt x="370" y="915"/>
                      </a:cubicBezTo>
                      <a:cubicBezTo>
                        <a:pt x="370" y="909"/>
                        <a:pt x="338" y="903"/>
                        <a:pt x="326" y="893"/>
                      </a:cubicBezTo>
                      <a:cubicBezTo>
                        <a:pt x="313" y="884"/>
                        <a:pt x="305" y="870"/>
                        <a:pt x="293" y="860"/>
                      </a:cubicBezTo>
                      <a:cubicBezTo>
                        <a:pt x="282" y="850"/>
                        <a:pt x="274" y="838"/>
                        <a:pt x="255" y="830"/>
                      </a:cubicBezTo>
                      <a:cubicBezTo>
                        <a:pt x="236" y="822"/>
                        <a:pt x="209" y="816"/>
                        <a:pt x="177" y="813"/>
                      </a:cubicBezTo>
                      <a:cubicBezTo>
                        <a:pt x="145" y="811"/>
                        <a:pt x="90" y="816"/>
                        <a:pt x="62" y="812"/>
                      </a:cubicBezTo>
                      <a:cubicBezTo>
                        <a:pt x="33" y="810"/>
                        <a:pt x="9" y="804"/>
                        <a:pt x="4" y="800"/>
                      </a:cubicBezTo>
                      <a:cubicBezTo>
                        <a:pt x="0" y="795"/>
                        <a:pt x="12" y="787"/>
                        <a:pt x="30" y="784"/>
                      </a:cubicBezTo>
                      <a:cubicBezTo>
                        <a:pt x="48" y="782"/>
                        <a:pt x="87" y="785"/>
                        <a:pt x="113" y="785"/>
                      </a:cubicBezTo>
                      <a:cubicBezTo>
                        <a:pt x="138" y="785"/>
                        <a:pt x="163" y="787"/>
                        <a:pt x="185" y="785"/>
                      </a:cubicBezTo>
                      <a:cubicBezTo>
                        <a:pt x="207" y="784"/>
                        <a:pt x="232" y="774"/>
                        <a:pt x="248" y="778"/>
                      </a:cubicBezTo>
                      <a:cubicBezTo>
                        <a:pt x="265" y="783"/>
                        <a:pt x="276" y="801"/>
                        <a:pt x="290" y="812"/>
                      </a:cubicBezTo>
                      <a:cubicBezTo>
                        <a:pt x="305" y="822"/>
                        <a:pt x="326" y="830"/>
                        <a:pt x="338" y="844"/>
                      </a:cubicBezTo>
                      <a:cubicBezTo>
                        <a:pt x="351" y="857"/>
                        <a:pt x="354" y="885"/>
                        <a:pt x="369" y="891"/>
                      </a:cubicBezTo>
                      <a:cubicBezTo>
                        <a:pt x="382" y="896"/>
                        <a:pt x="407" y="883"/>
                        <a:pt x="424" y="879"/>
                      </a:cubicBezTo>
                      <a:cubicBezTo>
                        <a:pt x="440" y="874"/>
                        <a:pt x="459" y="875"/>
                        <a:pt x="466" y="862"/>
                      </a:cubicBezTo>
                      <a:cubicBezTo>
                        <a:pt x="473" y="850"/>
                        <a:pt x="470" y="822"/>
                        <a:pt x="469" y="805"/>
                      </a:cubicBezTo>
                      <a:cubicBezTo>
                        <a:pt x="468" y="788"/>
                        <a:pt x="461" y="767"/>
                        <a:pt x="456" y="757"/>
                      </a:cubicBezTo>
                      <a:cubicBezTo>
                        <a:pt x="450" y="746"/>
                        <a:pt x="445" y="740"/>
                        <a:pt x="438" y="739"/>
                      </a:cubicBezTo>
                      <a:cubicBezTo>
                        <a:pt x="431" y="738"/>
                        <a:pt x="426" y="751"/>
                        <a:pt x="415" y="746"/>
                      </a:cubicBezTo>
                      <a:cubicBezTo>
                        <a:pt x="405" y="741"/>
                        <a:pt x="386" y="726"/>
                        <a:pt x="377" y="711"/>
                      </a:cubicBezTo>
                      <a:cubicBezTo>
                        <a:pt x="367" y="695"/>
                        <a:pt x="359" y="672"/>
                        <a:pt x="356" y="652"/>
                      </a:cubicBezTo>
                      <a:cubicBezTo>
                        <a:pt x="353" y="632"/>
                        <a:pt x="355" y="611"/>
                        <a:pt x="355" y="592"/>
                      </a:cubicBezTo>
                      <a:cubicBezTo>
                        <a:pt x="355" y="574"/>
                        <a:pt x="362" y="549"/>
                        <a:pt x="359" y="541"/>
                      </a:cubicBezTo>
                      <a:cubicBezTo>
                        <a:pt x="355" y="532"/>
                        <a:pt x="340" y="539"/>
                        <a:pt x="332" y="536"/>
                      </a:cubicBezTo>
                      <a:cubicBezTo>
                        <a:pt x="324" y="535"/>
                        <a:pt x="321" y="537"/>
                        <a:pt x="312" y="528"/>
                      </a:cubicBezTo>
                      <a:cubicBezTo>
                        <a:pt x="302" y="517"/>
                        <a:pt x="289" y="492"/>
                        <a:pt x="275" y="473"/>
                      </a:cubicBezTo>
                      <a:cubicBezTo>
                        <a:pt x="261" y="454"/>
                        <a:pt x="243" y="426"/>
                        <a:pt x="231" y="413"/>
                      </a:cubicBezTo>
                      <a:cubicBezTo>
                        <a:pt x="220" y="400"/>
                        <a:pt x="204" y="403"/>
                        <a:pt x="200" y="394"/>
                      </a:cubicBezTo>
                      <a:cubicBezTo>
                        <a:pt x="196" y="384"/>
                        <a:pt x="213" y="363"/>
                        <a:pt x="205" y="355"/>
                      </a:cubicBezTo>
                      <a:cubicBezTo>
                        <a:pt x="195" y="347"/>
                        <a:pt x="166" y="352"/>
                        <a:pt x="147" y="348"/>
                      </a:cubicBezTo>
                      <a:cubicBezTo>
                        <a:pt x="129" y="343"/>
                        <a:pt x="105" y="335"/>
                        <a:pt x="87" y="330"/>
                      </a:cubicBezTo>
                      <a:cubicBezTo>
                        <a:pt x="68" y="326"/>
                        <a:pt x="47" y="328"/>
                        <a:pt x="40" y="322"/>
                      </a:cubicBezTo>
                      <a:cubicBezTo>
                        <a:pt x="33" y="316"/>
                        <a:pt x="31" y="291"/>
                        <a:pt x="41" y="292"/>
                      </a:cubicBezTo>
                      <a:cubicBezTo>
                        <a:pt x="51" y="292"/>
                        <a:pt x="84" y="317"/>
                        <a:pt x="102" y="324"/>
                      </a:cubicBezTo>
                      <a:cubicBezTo>
                        <a:pt x="122" y="329"/>
                        <a:pt x="143" y="330"/>
                        <a:pt x="160" y="331"/>
                      </a:cubicBezTo>
                      <a:cubicBezTo>
                        <a:pt x="176" y="331"/>
                        <a:pt x="196" y="337"/>
                        <a:pt x="203" y="328"/>
                      </a:cubicBezTo>
                      <a:cubicBezTo>
                        <a:pt x="208" y="319"/>
                        <a:pt x="197" y="296"/>
                        <a:pt x="193" y="280"/>
                      </a:cubicBezTo>
                      <a:cubicBezTo>
                        <a:pt x="189" y="263"/>
                        <a:pt x="178" y="250"/>
                        <a:pt x="173" y="229"/>
                      </a:cubicBezTo>
                      <a:cubicBezTo>
                        <a:pt x="168" y="208"/>
                        <a:pt x="166" y="182"/>
                        <a:pt x="165" y="156"/>
                      </a:cubicBezTo>
                      <a:cubicBezTo>
                        <a:pt x="163" y="130"/>
                        <a:pt x="169" y="92"/>
                        <a:pt x="159" y="70"/>
                      </a:cubicBezTo>
                      <a:cubicBezTo>
                        <a:pt x="149" y="48"/>
                        <a:pt x="110" y="36"/>
                        <a:pt x="100" y="24"/>
                      </a:cubicBezTo>
                      <a:cubicBezTo>
                        <a:pt x="90" y="14"/>
                        <a:pt x="92" y="0"/>
                        <a:pt x="102" y="3"/>
                      </a:cubicBezTo>
                      <a:cubicBezTo>
                        <a:pt x="111" y="6"/>
                        <a:pt x="142" y="32"/>
                        <a:pt x="154" y="40"/>
                      </a:cubicBezTo>
                      <a:cubicBezTo>
                        <a:pt x="167" y="48"/>
                        <a:pt x="170" y="54"/>
                        <a:pt x="181" y="52"/>
                      </a:cubicBezTo>
                      <a:cubicBezTo>
                        <a:pt x="192" y="50"/>
                        <a:pt x="216" y="30"/>
                        <a:pt x="223" y="30"/>
                      </a:cubicBezTo>
                      <a:cubicBezTo>
                        <a:pt x="231" y="31"/>
                        <a:pt x="235" y="47"/>
                        <a:pt x="228" y="54"/>
                      </a:cubicBezTo>
                      <a:cubicBezTo>
                        <a:pt x="221" y="63"/>
                        <a:pt x="189" y="62"/>
                        <a:pt x="179" y="74"/>
                      </a:cubicBezTo>
                      <a:cubicBezTo>
                        <a:pt x="170" y="86"/>
                        <a:pt x="175" y="111"/>
                        <a:pt x="176" y="129"/>
                      </a:cubicBezTo>
                      <a:cubicBezTo>
                        <a:pt x="177" y="147"/>
                        <a:pt x="181" y="179"/>
                        <a:pt x="186" y="182"/>
                      </a:cubicBezTo>
                      <a:cubicBezTo>
                        <a:pt x="193" y="185"/>
                        <a:pt x="206" y="153"/>
                        <a:pt x="214" y="142"/>
                      </a:cubicBezTo>
                      <a:cubicBezTo>
                        <a:pt x="222" y="132"/>
                        <a:pt x="231" y="115"/>
                        <a:pt x="235" y="117"/>
                      </a:cubicBezTo>
                      <a:cubicBezTo>
                        <a:pt x="239" y="117"/>
                        <a:pt x="244" y="141"/>
                        <a:pt x="240" y="151"/>
                      </a:cubicBezTo>
                      <a:cubicBezTo>
                        <a:pt x="238" y="162"/>
                        <a:pt x="225" y="170"/>
                        <a:pt x="216" y="180"/>
                      </a:cubicBezTo>
                      <a:cubicBezTo>
                        <a:pt x="208" y="190"/>
                        <a:pt x="193" y="197"/>
                        <a:pt x="191" y="212"/>
                      </a:cubicBezTo>
                      <a:cubicBezTo>
                        <a:pt x="190" y="226"/>
                        <a:pt x="202" y="250"/>
                        <a:pt x="209" y="271"/>
                      </a:cubicBezTo>
                      <a:cubicBezTo>
                        <a:pt x="215" y="290"/>
                        <a:pt x="231" y="316"/>
                        <a:pt x="236" y="336"/>
                      </a:cubicBezTo>
                      <a:cubicBezTo>
                        <a:pt x="241" y="356"/>
                        <a:pt x="229" y="369"/>
                        <a:pt x="236" y="388"/>
                      </a:cubicBezTo>
                      <a:cubicBezTo>
                        <a:pt x="244" y="408"/>
                        <a:pt x="273" y="435"/>
                        <a:pt x="287" y="455"/>
                      </a:cubicBezTo>
                      <a:cubicBezTo>
                        <a:pt x="302" y="476"/>
                        <a:pt x="311" y="504"/>
                        <a:pt x="324" y="510"/>
                      </a:cubicBezTo>
                      <a:cubicBezTo>
                        <a:pt x="336" y="517"/>
                        <a:pt x="350" y="501"/>
                        <a:pt x="359" y="494"/>
                      </a:cubicBezTo>
                      <a:cubicBezTo>
                        <a:pt x="367" y="487"/>
                        <a:pt x="370" y="471"/>
                        <a:pt x="377" y="468"/>
                      </a:cubicBezTo>
                      <a:cubicBezTo>
                        <a:pt x="384" y="467"/>
                        <a:pt x="395" y="475"/>
                        <a:pt x="398" y="481"/>
                      </a:cubicBezTo>
                      <a:cubicBezTo>
                        <a:pt x="402" y="487"/>
                        <a:pt x="402" y="499"/>
                        <a:pt x="400" y="505"/>
                      </a:cubicBezTo>
                      <a:cubicBezTo>
                        <a:pt x="397" y="512"/>
                        <a:pt x="384" y="512"/>
                        <a:pt x="381" y="523"/>
                      </a:cubicBezTo>
                      <a:cubicBezTo>
                        <a:pt x="377" y="533"/>
                        <a:pt x="376" y="555"/>
                        <a:pt x="377" y="574"/>
                      </a:cubicBezTo>
                      <a:cubicBezTo>
                        <a:pt x="378" y="594"/>
                        <a:pt x="384" y="621"/>
                        <a:pt x="389" y="642"/>
                      </a:cubicBezTo>
                      <a:cubicBezTo>
                        <a:pt x="393" y="663"/>
                        <a:pt x="401" y="688"/>
                        <a:pt x="409" y="701"/>
                      </a:cubicBezTo>
                      <a:cubicBezTo>
                        <a:pt x="417" y="712"/>
                        <a:pt x="429" y="717"/>
                        <a:pt x="440" y="718"/>
                      </a:cubicBezTo>
                      <a:cubicBezTo>
                        <a:pt x="450" y="718"/>
                        <a:pt x="460" y="702"/>
                        <a:pt x="469" y="705"/>
                      </a:cubicBezTo>
                      <a:cubicBezTo>
                        <a:pt x="478" y="706"/>
                        <a:pt x="489" y="717"/>
                        <a:pt x="493" y="730"/>
                      </a:cubicBezTo>
                      <a:cubicBezTo>
                        <a:pt x="499" y="743"/>
                        <a:pt x="495" y="767"/>
                        <a:pt x="497" y="784"/>
                      </a:cubicBezTo>
                      <a:cubicBezTo>
                        <a:pt x="499" y="801"/>
                        <a:pt x="503" y="821"/>
                        <a:pt x="507" y="836"/>
                      </a:cubicBezTo>
                      <a:cubicBezTo>
                        <a:pt x="511" y="849"/>
                        <a:pt x="512" y="862"/>
                        <a:pt x="523" y="870"/>
                      </a:cubicBezTo>
                      <a:cubicBezTo>
                        <a:pt x="533" y="877"/>
                        <a:pt x="557" y="872"/>
                        <a:pt x="569" y="883"/>
                      </a:cubicBezTo>
                      <a:cubicBezTo>
                        <a:pt x="583" y="893"/>
                        <a:pt x="592" y="918"/>
                        <a:pt x="603" y="933"/>
                      </a:cubicBezTo>
                      <a:cubicBezTo>
                        <a:pt x="614" y="946"/>
                        <a:pt x="626" y="962"/>
                        <a:pt x="638" y="965"/>
                      </a:cubicBezTo>
                      <a:cubicBezTo>
                        <a:pt x="650" y="969"/>
                        <a:pt x="673" y="961"/>
                        <a:pt x="680" y="952"/>
                      </a:cubicBezTo>
                      <a:cubicBezTo>
                        <a:pt x="689" y="942"/>
                        <a:pt x="683" y="921"/>
                        <a:pt x="687" y="908"/>
                      </a:cubicBezTo>
                      <a:cubicBezTo>
                        <a:pt x="692" y="894"/>
                        <a:pt x="700" y="879"/>
                        <a:pt x="708" y="869"/>
                      </a:cubicBezTo>
                      <a:cubicBezTo>
                        <a:pt x="717" y="858"/>
                        <a:pt x="728" y="846"/>
                        <a:pt x="743" y="841"/>
                      </a:cubicBezTo>
                      <a:cubicBezTo>
                        <a:pt x="757" y="837"/>
                        <a:pt x="779" y="841"/>
                        <a:pt x="792" y="841"/>
                      </a:cubicBezTo>
                      <a:cubicBezTo>
                        <a:pt x="806" y="841"/>
                        <a:pt x="820" y="846"/>
                        <a:pt x="826" y="842"/>
                      </a:cubicBezTo>
                      <a:cubicBezTo>
                        <a:pt x="832" y="837"/>
                        <a:pt x="831" y="826"/>
                        <a:pt x="827" y="812"/>
                      </a:cubicBezTo>
                      <a:cubicBezTo>
                        <a:pt x="823" y="797"/>
                        <a:pt x="796" y="761"/>
                        <a:pt x="797" y="754"/>
                      </a:cubicBezTo>
                      <a:cubicBezTo>
                        <a:pt x="797" y="748"/>
                        <a:pt x="821" y="763"/>
                        <a:pt x="831" y="771"/>
                      </a:cubicBezTo>
                      <a:cubicBezTo>
                        <a:pt x="841" y="778"/>
                        <a:pt x="852" y="790"/>
                        <a:pt x="863" y="799"/>
                      </a:cubicBezTo>
                      <a:cubicBezTo>
                        <a:pt x="873" y="807"/>
                        <a:pt x="886" y="818"/>
                        <a:pt x="894" y="824"/>
                      </a:cubicBezTo>
                      <a:cubicBezTo>
                        <a:pt x="902" y="830"/>
                        <a:pt x="907" y="825"/>
                        <a:pt x="909" y="838"/>
                      </a:cubicBezTo>
                      <a:lnTo>
                        <a:pt x="909" y="90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2400" smtClean="0">
                    <a:solidFill>
                      <a:srgbClr val="000000"/>
                    </a:solidFill>
                  </a:endParaRPr>
                </a:p>
              </p:txBody>
            </p:sp>
            <p:pic>
              <p:nvPicPr>
                <p:cNvPr id="3081" name="Picture 9" descr="Large confetti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1" y="255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2" name="Picture 10" descr="Large confetti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6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3" name="Picture 11" descr="Large confetti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71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4" name="Picture 12" descr="Large confetti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0" y="26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5" name="Picture 13" descr="Large confetti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7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6" name="Picture 14" descr="Large confetti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5" y="286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7" name="Picture 15" descr="Large confetti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3" y="296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8" name="Picture 16" descr="Large confetti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3" y="28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89" name="Picture 17" descr="Large confetti"/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274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0" name="Picture 18" descr="Large confetti"/>
                <p:cNvPicPr>
                  <a:picLocks noChangeAspect="1" noChangeArrowheads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74" y="314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1" name="Picture 19" descr="Large confetti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" y="315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2" name="Picture 20" descr="Large confetti"/>
                <p:cNvPicPr>
                  <a:picLocks noChangeAspect="1" noChangeArrowheads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318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3" name="Picture 21" descr="Large confetti"/>
                <p:cNvPicPr>
                  <a:picLocks noChangeAspect="1" noChangeArrowheads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9" y="323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4" name="Picture 22" descr="Large confetti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22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5" name="Picture 23" descr="Large confetti"/>
                <p:cNvPicPr>
                  <a:picLocks noChangeAspect="1" noChangeArrowheads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06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6" name="Picture 24" descr="Large confetti"/>
                <p:cNvPicPr>
                  <a:picLocks noChangeAspect="1" noChangeArrowheads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07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7" name="Picture 25" descr="Large confetti"/>
                <p:cNvPicPr>
                  <a:picLocks noChangeAspect="1" noChangeArrowheads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27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8" name="Picture 26" descr="Large confetti"/>
                <p:cNvPicPr>
                  <a:picLocks noChangeAspect="1" noChangeArrowheads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2" y="342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99" name="Picture 27" descr="Large confetti"/>
                <p:cNvPicPr>
                  <a:picLocks noChangeAspect="1" noChangeArrowheads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1" y="337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0" name="Picture 28" descr="Large confetti"/>
                <p:cNvPicPr>
                  <a:picLocks noChangeAspect="1" noChangeArrowheads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6" y="33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1" name="Picture 29" descr="Large confetti"/>
                <p:cNvPicPr>
                  <a:picLocks noChangeAspect="1" noChangeArrowheads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2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2" name="Picture 30" descr="Large confetti"/>
                <p:cNvPicPr>
                  <a:picLocks noChangeAspect="1" noChangeArrowheads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2" y="330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3" name="Picture 31" descr="Large confetti"/>
                <p:cNvPicPr>
                  <a:picLocks noChangeAspect="1" noChangeArrowheads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1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4" name="Picture 32" descr="Large confetti"/>
                <p:cNvPicPr>
                  <a:picLocks noChangeAspect="1" noChangeArrowheads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4" y="327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5" name="Picture 33" descr="Large confetti"/>
                <p:cNvPicPr>
                  <a:picLocks noChangeAspect="1" noChangeArrowheads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5" y="342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6" name="Picture 34" descr="Large confetti"/>
                <p:cNvPicPr>
                  <a:picLocks noChangeAspect="1" noChangeArrowheads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3" y="34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7" name="Picture 35" descr="Large confetti"/>
                <p:cNvPicPr>
                  <a:picLocks noChangeAspect="1" noChangeArrowheads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07" y="352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8" name="Picture 36" descr="Large confetti"/>
                <p:cNvPicPr>
                  <a:picLocks noChangeAspect="1" noChangeArrowheads="1"/>
                </p:cNvPicPr>
                <p:nvPr/>
              </p:nvPicPr>
              <p:blipFill>
                <a:blip r:embed="rId3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6" y="348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09" name="Picture 37" descr="Large confetti"/>
                <p:cNvPicPr>
                  <a:picLocks noChangeAspect="1" noChangeArrowheads="1"/>
                </p:cNvPicPr>
                <p:nvPr/>
              </p:nvPicPr>
              <p:blipFill>
                <a:blip r:embed="rId3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5" y="360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0" name="Picture 38" descr="Large confetti"/>
                <p:cNvPicPr>
                  <a:picLocks noChangeAspect="1" noChangeArrowheads="1"/>
                </p:cNvPicPr>
                <p:nvPr/>
              </p:nvPicPr>
              <p:blipFill>
                <a:blip r:embed="rId3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9" y="350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1" name="Picture 39" descr="Large confetti"/>
                <p:cNvPicPr>
                  <a:picLocks noChangeAspect="1" noChangeArrowheads="1"/>
                </p:cNvPicPr>
                <p:nvPr/>
              </p:nvPicPr>
              <p:blipFill>
                <a:blip r:embed="rId3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5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2" name="Picture 40" descr="Large confetti"/>
                <p:cNvPicPr>
                  <a:picLocks noChangeAspect="1" noChangeArrowheads="1"/>
                </p:cNvPicPr>
                <p:nvPr/>
              </p:nvPicPr>
              <p:blipFill>
                <a:blip r:embed="rId3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68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3" name="Picture 41" descr="Large confetti"/>
                <p:cNvPicPr>
                  <a:picLocks noChangeAspect="1" noChangeArrowheads="1"/>
                </p:cNvPicPr>
                <p:nvPr/>
              </p:nvPicPr>
              <p:blipFill>
                <a:blip r:embed="rId3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3" y="37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4" name="Picture 42" descr="Large confetti"/>
                <p:cNvPicPr>
                  <a:picLocks noChangeAspect="1" noChangeArrowheads="1"/>
                </p:cNvPicPr>
                <p:nvPr/>
              </p:nvPicPr>
              <p:blipFill>
                <a:blip r:embed="rId3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9" y="372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5" name="Picture 43" descr="Large confetti"/>
                <p:cNvPicPr>
                  <a:picLocks noChangeAspect="1" noChangeArrowheads="1"/>
                </p:cNvPicPr>
                <p:nvPr/>
              </p:nvPicPr>
              <p:blipFill>
                <a:blip r:embed="rId3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90" y="370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6" name="Picture 44" descr="Large confetti"/>
                <p:cNvPicPr>
                  <a:picLocks noChangeAspect="1" noChangeArrowheads="1"/>
                </p:cNvPicPr>
                <p:nvPr/>
              </p:nvPicPr>
              <p:blipFill>
                <a:blip r:embed="rId3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31" y="36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7" name="Picture 45" descr="Large confetti"/>
                <p:cNvPicPr>
                  <a:picLocks noChangeAspect="1" noChangeArrowheads="1"/>
                </p:cNvPicPr>
                <p:nvPr/>
              </p:nvPicPr>
              <p:blipFill>
                <a:blip r:embed="rId3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6" y="259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8" name="Picture 46" descr="Large confetti"/>
                <p:cNvPicPr>
                  <a:picLocks noChangeAspect="1" noChangeArrowheads="1"/>
                </p:cNvPicPr>
                <p:nvPr/>
              </p:nvPicPr>
              <p:blipFill>
                <a:blip r:embed="rId4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7" y="275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19" name="Picture 47" descr="Large confetti"/>
                <p:cNvPicPr>
                  <a:picLocks noChangeAspect="1" noChangeArrowheads="1"/>
                </p:cNvPicPr>
                <p:nvPr/>
              </p:nvPicPr>
              <p:blipFill>
                <a:blip r:embed="rId4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9" y="27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0" name="Picture 48" descr="Large confetti"/>
                <p:cNvPicPr>
                  <a:picLocks noChangeAspect="1" noChangeArrowheads="1"/>
                </p:cNvPicPr>
                <p:nvPr/>
              </p:nvPicPr>
              <p:blipFill>
                <a:blip r:embed="rId4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" y="289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1" name="Picture 49" descr="Large confetti"/>
                <p:cNvPicPr>
                  <a:picLocks noChangeAspect="1" noChangeArrowheads="1"/>
                </p:cNvPicPr>
                <p:nvPr/>
              </p:nvPicPr>
              <p:blipFill>
                <a:blip r:embed="rId4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7" y="262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2" name="Picture 50" descr="Large confetti"/>
                <p:cNvPicPr>
                  <a:picLocks noChangeAspect="1" noChangeArrowheads="1"/>
                </p:cNvPicPr>
                <p:nvPr/>
              </p:nvPicPr>
              <p:blipFill>
                <a:blip r:embed="rId4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9" y="2906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3" name="Picture 51" descr="Large confetti"/>
                <p:cNvPicPr>
                  <a:picLocks noChangeAspect="1" noChangeArrowheads="1"/>
                </p:cNvPicPr>
                <p:nvPr/>
              </p:nvPicPr>
              <p:blipFill>
                <a:blip r:embed="rId4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5" y="311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4" name="Picture 52" descr="Large confetti"/>
                <p:cNvPicPr>
                  <a:picLocks noChangeAspect="1" noChangeArrowheads="1"/>
                </p:cNvPicPr>
                <p:nvPr/>
              </p:nvPicPr>
              <p:blipFill>
                <a:blip r:embed="rId4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0" y="314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5" name="Picture 53" descr="Large confetti"/>
                <p:cNvPicPr>
                  <a:picLocks noChangeAspect="1" noChangeArrowheads="1"/>
                </p:cNvPicPr>
                <p:nvPr/>
              </p:nvPicPr>
              <p:blipFill>
                <a:blip r:embed="rId4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4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6" name="Picture 54" descr="Large confetti"/>
                <p:cNvPicPr>
                  <a:picLocks noChangeAspect="1" noChangeArrowheads="1"/>
                </p:cNvPicPr>
                <p:nvPr/>
              </p:nvPicPr>
              <p:blipFill>
                <a:blip r:embed="rId4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5" y="32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7" name="Picture 55" descr="Large confetti"/>
                <p:cNvPicPr>
                  <a:picLocks noChangeAspect="1" noChangeArrowheads="1"/>
                </p:cNvPicPr>
                <p:nvPr/>
              </p:nvPicPr>
              <p:blipFill>
                <a:blip r:embed="rId4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8" name="Picture 56" descr="Large confetti"/>
                <p:cNvPicPr>
                  <a:picLocks noChangeAspect="1" noChangeArrowheads="1"/>
                </p:cNvPicPr>
                <p:nvPr/>
              </p:nvPicPr>
              <p:blipFill>
                <a:blip r:embed="rId5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33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29" name="Picture 57" descr="Large confetti"/>
                <p:cNvPicPr>
                  <a:picLocks noChangeAspect="1" noChangeArrowheads="1"/>
                </p:cNvPicPr>
                <p:nvPr/>
              </p:nvPicPr>
              <p:blipFill>
                <a:blip r:embed="rId5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0" y="345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0" name="Picture 58" descr="Large confetti"/>
                <p:cNvPicPr>
                  <a:picLocks noChangeAspect="1" noChangeArrowheads="1"/>
                </p:cNvPicPr>
                <p:nvPr/>
              </p:nvPicPr>
              <p:blipFill>
                <a:blip r:embed="rId5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356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1" name="Picture 59" descr="Large confetti"/>
                <p:cNvPicPr>
                  <a:picLocks noChangeAspect="1" noChangeArrowheads="1"/>
                </p:cNvPicPr>
                <p:nvPr/>
              </p:nvPicPr>
              <p:blipFill>
                <a:blip r:embed="rId5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5" y="356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2" name="Picture 60" descr="Large confetti"/>
                <p:cNvPicPr>
                  <a:picLocks noChangeAspect="1" noChangeArrowheads="1"/>
                </p:cNvPicPr>
                <p:nvPr/>
              </p:nvPicPr>
              <p:blipFill>
                <a:blip r:embed="rId5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6" y="36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3" name="Picture 61" descr="Large confetti"/>
                <p:cNvPicPr>
                  <a:picLocks noChangeAspect="1" noChangeArrowheads="1"/>
                </p:cNvPicPr>
                <p:nvPr/>
              </p:nvPicPr>
              <p:blipFill>
                <a:blip r:embed="rId5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0" y="342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4" name="Picture 62" descr="Large confetti"/>
                <p:cNvPicPr>
                  <a:picLocks noChangeAspect="1" noChangeArrowheads="1"/>
                </p:cNvPicPr>
                <p:nvPr/>
              </p:nvPicPr>
              <p:blipFill>
                <a:blip r:embed="rId5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3" y="35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5" name="Picture 63" descr="Large confetti"/>
                <p:cNvPicPr>
                  <a:picLocks noChangeAspect="1" noChangeArrowheads="1"/>
                </p:cNvPicPr>
                <p:nvPr/>
              </p:nvPicPr>
              <p:blipFill>
                <a:blip r:embed="rId5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4" y="33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6" name="Picture 64" descr="Large confetti"/>
                <p:cNvPicPr>
                  <a:picLocks noChangeAspect="1" noChangeArrowheads="1"/>
                </p:cNvPicPr>
                <p:nvPr/>
              </p:nvPicPr>
              <p:blipFill>
                <a:blip r:embed="rId5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2" y="3074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7" name="Picture 65" descr="Large confetti"/>
                <p:cNvPicPr>
                  <a:picLocks noChangeAspect="1" noChangeArrowheads="1"/>
                </p:cNvPicPr>
                <p:nvPr/>
              </p:nvPicPr>
              <p:blipFill>
                <a:blip r:embed="rId5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4" y="328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8" name="Picture 66" descr="Large confetti"/>
                <p:cNvPicPr>
                  <a:picLocks noChangeAspect="1" noChangeArrowheads="1"/>
                </p:cNvPicPr>
                <p:nvPr/>
              </p:nvPicPr>
              <p:blipFill>
                <a:blip r:embed="rId6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9" y="324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39" name="Picture 67" descr="Large confetti"/>
                <p:cNvPicPr>
                  <a:picLocks noChangeAspect="1" noChangeArrowheads="1"/>
                </p:cNvPicPr>
                <p:nvPr/>
              </p:nvPicPr>
              <p:blipFill>
                <a:blip r:embed="rId6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6" y="310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0" name="Picture 68" descr="Large confetti"/>
                <p:cNvPicPr>
                  <a:picLocks noChangeAspect="1" noChangeArrowheads="1"/>
                </p:cNvPicPr>
                <p:nvPr/>
              </p:nvPicPr>
              <p:blipFill>
                <a:blip r:embed="rId6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69" y="297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1" name="Picture 69" descr="Large confetti"/>
                <p:cNvPicPr>
                  <a:picLocks noChangeAspect="1" noChangeArrowheads="1"/>
                </p:cNvPicPr>
                <p:nvPr/>
              </p:nvPicPr>
              <p:blipFill>
                <a:blip r:embed="rId6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076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2" name="Picture 70" descr="Large confetti"/>
                <p:cNvPicPr>
                  <a:picLocks noChangeAspect="1" noChangeArrowheads="1"/>
                </p:cNvPicPr>
                <p:nvPr/>
              </p:nvPicPr>
              <p:blipFill>
                <a:blip r:embed="rId6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340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3" name="Picture 71" descr="Large confetti"/>
                <p:cNvPicPr>
                  <a:picLocks noChangeAspect="1" noChangeArrowheads="1"/>
                </p:cNvPicPr>
                <p:nvPr/>
              </p:nvPicPr>
              <p:blipFill>
                <a:blip r:embed="rId6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59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4" name="Picture 72" descr="Large confetti"/>
                <p:cNvPicPr>
                  <a:picLocks noChangeAspect="1" noChangeArrowheads="1"/>
                </p:cNvPicPr>
                <p:nvPr/>
              </p:nvPicPr>
              <p:blipFill>
                <a:blip r:embed="rId6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86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5" name="Picture 73" descr="Large confetti"/>
                <p:cNvPicPr>
                  <a:picLocks noChangeAspect="1" noChangeArrowheads="1"/>
                </p:cNvPicPr>
                <p:nvPr/>
              </p:nvPicPr>
              <p:blipFill>
                <a:blip r:embed="rId6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7" y="381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6" name="Picture 74" descr="Large confetti"/>
                <p:cNvPicPr>
                  <a:picLocks noChangeAspect="1" noChangeArrowheads="1"/>
                </p:cNvPicPr>
                <p:nvPr/>
              </p:nvPicPr>
              <p:blipFill>
                <a:blip r:embed="rId6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3" y="36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7" name="Picture 75" descr="Large confetti"/>
                <p:cNvPicPr>
                  <a:picLocks noChangeAspect="1" noChangeArrowheads="1"/>
                </p:cNvPicPr>
                <p:nvPr/>
              </p:nvPicPr>
              <p:blipFill>
                <a:blip r:embed="rId6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1" y="379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8" name="Picture 76" descr="Large confetti"/>
                <p:cNvPicPr>
                  <a:picLocks noChangeAspect="1" noChangeArrowheads="1"/>
                </p:cNvPicPr>
                <p:nvPr/>
              </p:nvPicPr>
              <p:blipFill>
                <a:blip r:embed="rId7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7" y="382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49" name="Picture 77" descr="Large confetti"/>
                <p:cNvPicPr>
                  <a:picLocks noChangeAspect="1" noChangeArrowheads="1"/>
                </p:cNvPicPr>
                <p:nvPr/>
              </p:nvPicPr>
              <p:blipFill>
                <a:blip r:embed="rId7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3" y="368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0" name="Picture 78" descr="Large confetti"/>
                <p:cNvPicPr>
                  <a:picLocks noChangeAspect="1" noChangeArrowheads="1"/>
                </p:cNvPicPr>
                <p:nvPr/>
              </p:nvPicPr>
              <p:blipFill>
                <a:blip r:embed="rId7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12" y="360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1" name="Picture 79" descr="Large confetti"/>
                <p:cNvPicPr>
                  <a:picLocks noChangeAspect="1" noChangeArrowheads="1"/>
                </p:cNvPicPr>
                <p:nvPr/>
              </p:nvPicPr>
              <p:blipFill>
                <a:blip r:embed="rId7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5" y="382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2" name="Picture 80" descr="Large confetti"/>
                <p:cNvPicPr>
                  <a:picLocks noChangeAspect="1" noChangeArrowheads="1"/>
                </p:cNvPicPr>
                <p:nvPr/>
              </p:nvPicPr>
              <p:blipFill>
                <a:blip r:embed="rId7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9" y="394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3" name="Picture 81" descr="Large confetti"/>
                <p:cNvPicPr>
                  <a:picLocks noChangeAspect="1" noChangeArrowheads="1"/>
                </p:cNvPicPr>
                <p:nvPr/>
              </p:nvPicPr>
              <p:blipFill>
                <a:blip r:embed="rId7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5" y="399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4" name="Picture 82" descr="Large confetti"/>
                <p:cNvPicPr>
                  <a:picLocks noChangeAspect="1" noChangeArrowheads="1"/>
                </p:cNvPicPr>
                <p:nvPr/>
              </p:nvPicPr>
              <p:blipFill>
                <a:blip r:embed="rId7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29" y="391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5" name="Picture 83" descr="Large confetti"/>
                <p:cNvPicPr>
                  <a:picLocks noChangeAspect="1" noChangeArrowheads="1"/>
                </p:cNvPicPr>
                <p:nvPr/>
              </p:nvPicPr>
              <p:blipFill>
                <a:blip r:embed="rId7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83" y="40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6" name="Picture 84" descr="Large confetti"/>
                <p:cNvPicPr>
                  <a:picLocks noChangeAspect="1" noChangeArrowheads="1"/>
                </p:cNvPicPr>
                <p:nvPr/>
              </p:nvPicPr>
              <p:blipFill>
                <a:blip r:embed="rId7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0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7" name="Picture 85" descr="Large confetti"/>
                <p:cNvPicPr>
                  <a:picLocks noChangeAspect="1" noChangeArrowheads="1"/>
                </p:cNvPicPr>
                <p:nvPr/>
              </p:nvPicPr>
              <p:blipFill>
                <a:blip r:embed="rId7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" y="413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8" name="Picture 86" descr="Large confetti"/>
                <p:cNvPicPr>
                  <a:picLocks noChangeAspect="1" noChangeArrowheads="1"/>
                </p:cNvPicPr>
                <p:nvPr/>
              </p:nvPicPr>
              <p:blipFill>
                <a:blip r:embed="rId8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0" y="39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59" name="Picture 87" descr="Large confetti"/>
                <p:cNvPicPr>
                  <a:picLocks noChangeAspect="1" noChangeArrowheads="1"/>
                </p:cNvPicPr>
                <p:nvPr/>
              </p:nvPicPr>
              <p:blipFill>
                <a:blip r:embed="rId8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3" y="386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0" name="Picture 88" descr="Large confetti"/>
                <p:cNvPicPr>
                  <a:picLocks noChangeAspect="1" noChangeArrowheads="1"/>
                </p:cNvPicPr>
                <p:nvPr/>
              </p:nvPicPr>
              <p:blipFill>
                <a:blip r:embed="rId8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16" y="403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1" name="Picture 89" descr="Large confetti"/>
                <p:cNvPicPr>
                  <a:picLocks noChangeAspect="1" noChangeArrowheads="1"/>
                </p:cNvPicPr>
                <p:nvPr/>
              </p:nvPicPr>
              <p:blipFill>
                <a:blip r:embed="rId8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406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2" name="Picture 90" descr="Large confetti"/>
                <p:cNvPicPr>
                  <a:picLocks noChangeAspect="1" noChangeArrowheads="1"/>
                </p:cNvPicPr>
                <p:nvPr/>
              </p:nvPicPr>
              <p:blipFill>
                <a:blip r:embed="rId8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6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3" name="Picture 91" descr="Large confetti"/>
                <p:cNvPicPr>
                  <a:picLocks noChangeAspect="1" noChangeArrowheads="1"/>
                </p:cNvPicPr>
                <p:nvPr/>
              </p:nvPicPr>
              <p:blipFill>
                <a:blip r:embed="rId8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2" y="414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4" name="Picture 92" descr="Large confetti"/>
                <p:cNvPicPr>
                  <a:picLocks noChangeAspect="1" noChangeArrowheads="1"/>
                </p:cNvPicPr>
                <p:nvPr/>
              </p:nvPicPr>
              <p:blipFill>
                <a:blip r:embed="rId8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8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5" name="Picture 93" descr="Large confetti"/>
                <p:cNvPicPr>
                  <a:picLocks noChangeAspect="1" noChangeArrowheads="1"/>
                </p:cNvPicPr>
                <p:nvPr/>
              </p:nvPicPr>
              <p:blipFill>
                <a:blip r:embed="rId8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4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6" name="Picture 94" descr="Large confetti"/>
                <p:cNvPicPr>
                  <a:picLocks noChangeAspect="1" noChangeArrowheads="1"/>
                </p:cNvPicPr>
                <p:nvPr/>
              </p:nvPicPr>
              <p:blipFill>
                <a:blip r:embed="rId8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0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7" name="Picture 95" descr="Large confetti"/>
                <p:cNvPicPr>
                  <a:picLocks noChangeAspect="1" noChangeArrowheads="1"/>
                </p:cNvPicPr>
                <p:nvPr/>
              </p:nvPicPr>
              <p:blipFill>
                <a:blip r:embed="rId8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5" y="4264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8" name="Picture 96" descr="Large confetti"/>
                <p:cNvPicPr>
                  <a:picLocks noChangeAspect="1" noChangeArrowheads="1"/>
                </p:cNvPicPr>
                <p:nvPr/>
              </p:nvPicPr>
              <p:blipFill>
                <a:blip r:embed="rId9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6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69" name="Picture 97" descr="Large confetti"/>
                <p:cNvPicPr>
                  <a:picLocks noChangeAspect="1" noChangeArrowheads="1"/>
                </p:cNvPicPr>
                <p:nvPr/>
              </p:nvPicPr>
              <p:blipFill>
                <a:blip r:embed="rId9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4" y="38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0" name="Picture 98" descr="Large confetti"/>
                <p:cNvPicPr>
                  <a:picLocks noChangeAspect="1" noChangeArrowheads="1"/>
                </p:cNvPicPr>
                <p:nvPr/>
              </p:nvPicPr>
              <p:blipFill>
                <a:blip r:embed="rId9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404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1" name="Picture 99" descr="Large confetti"/>
                <p:cNvPicPr>
                  <a:picLocks noChangeAspect="1" noChangeArrowheads="1"/>
                </p:cNvPicPr>
                <p:nvPr/>
              </p:nvPicPr>
              <p:blipFill>
                <a:blip r:embed="rId9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55" y="390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2" name="Picture 100" descr="Large confetti"/>
                <p:cNvPicPr>
                  <a:picLocks noChangeAspect="1" noChangeArrowheads="1"/>
                </p:cNvPicPr>
                <p:nvPr/>
              </p:nvPicPr>
              <p:blipFill>
                <a:blip r:embed="rId9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4" y="40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3" name="Picture 101" descr="Large confetti"/>
                <p:cNvPicPr>
                  <a:picLocks noChangeAspect="1" noChangeArrowheads="1"/>
                </p:cNvPicPr>
                <p:nvPr/>
              </p:nvPicPr>
              <p:blipFill>
                <a:blip r:embed="rId9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7" y="41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4" name="Picture 102" descr="Large confetti"/>
                <p:cNvPicPr>
                  <a:picLocks noChangeAspect="1" noChangeArrowheads="1"/>
                </p:cNvPicPr>
                <p:nvPr/>
              </p:nvPicPr>
              <p:blipFill>
                <a:blip r:embed="rId9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5" name="Picture 103" descr="Large confetti"/>
                <p:cNvPicPr>
                  <a:picLocks noChangeAspect="1" noChangeArrowheads="1"/>
                </p:cNvPicPr>
                <p:nvPr/>
              </p:nvPicPr>
              <p:blipFill>
                <a:blip r:embed="rId9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6" name="Picture 104" descr="Large confetti"/>
                <p:cNvPicPr>
                  <a:picLocks noChangeAspect="1" noChangeArrowheads="1"/>
                </p:cNvPicPr>
                <p:nvPr/>
              </p:nvPicPr>
              <p:blipFill>
                <a:blip r:embed="rId9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25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177" name="Picture 105" descr="Large confetti"/>
                <p:cNvPicPr>
                  <a:picLocks noChangeAspect="1" noChangeArrowheads="1"/>
                </p:cNvPicPr>
                <p:nvPr/>
              </p:nvPicPr>
              <p:blipFill>
                <a:blip r:embed="rId9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84" y="373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3178" name="Picture 106" descr="Large confetti"/>
              <p:cNvPicPr>
                <a:picLocks noChangeAspect="1" noChangeArrowheads="1"/>
              </p:cNvPicPr>
              <p:nvPr/>
            </p:nvPicPr>
            <p:blipFill>
              <a:blip r:embed="rId10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35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79" name="Picture 107" descr="Large confetti"/>
              <p:cNvPicPr>
                <a:picLocks noChangeAspect="1" noChangeArrowheads="1"/>
              </p:cNvPicPr>
              <p:nvPr/>
            </p:nvPicPr>
            <p:blipFill>
              <a:blip r:embed="rId10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5" y="3747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180" name="Group 108"/>
            <p:cNvGrpSpPr>
              <a:grpSpLocks/>
            </p:cNvGrpSpPr>
            <p:nvPr userDrawn="1"/>
          </p:nvGrpSpPr>
          <p:grpSpPr bwMode="auto">
            <a:xfrm>
              <a:off x="0" y="3077"/>
              <a:ext cx="1199" cy="1247"/>
              <a:chOff x="0" y="3077"/>
              <a:chExt cx="1199" cy="1247"/>
            </a:xfrm>
          </p:grpSpPr>
          <p:sp>
            <p:nvSpPr>
              <p:cNvPr id="3181" name="Freeform 109"/>
              <p:cNvSpPr>
                <a:spLocks/>
              </p:cNvSpPr>
              <p:nvPr userDrawn="1"/>
            </p:nvSpPr>
            <p:spPr bwMode="auto">
              <a:xfrm>
                <a:off x="870" y="4205"/>
                <a:ext cx="201" cy="111"/>
              </a:xfrm>
              <a:custGeom>
                <a:avLst/>
                <a:gdLst>
                  <a:gd name="T0" fmla="*/ 0 w 201"/>
                  <a:gd name="T1" fmla="*/ 111 h 111"/>
                  <a:gd name="T2" fmla="*/ 36 w 201"/>
                  <a:gd name="T3" fmla="*/ 90 h 111"/>
                  <a:gd name="T4" fmla="*/ 45 w 201"/>
                  <a:gd name="T5" fmla="*/ 45 h 111"/>
                  <a:gd name="T6" fmla="*/ 33 w 201"/>
                  <a:gd name="T7" fmla="*/ 6 h 111"/>
                  <a:gd name="T8" fmla="*/ 51 w 201"/>
                  <a:gd name="T9" fmla="*/ 0 h 111"/>
                  <a:gd name="T10" fmla="*/ 57 w 201"/>
                  <a:gd name="T11" fmla="*/ 30 h 111"/>
                  <a:gd name="T12" fmla="*/ 60 w 201"/>
                  <a:gd name="T13" fmla="*/ 51 h 111"/>
                  <a:gd name="T14" fmla="*/ 117 w 201"/>
                  <a:gd name="T15" fmla="*/ 15 h 111"/>
                  <a:gd name="T16" fmla="*/ 168 w 201"/>
                  <a:gd name="T17" fmla="*/ 6 h 111"/>
                  <a:gd name="T18" fmla="*/ 201 w 201"/>
                  <a:gd name="T19" fmla="*/ 3 h 111"/>
                  <a:gd name="T20" fmla="*/ 192 w 201"/>
                  <a:gd name="T21" fmla="*/ 21 h 111"/>
                  <a:gd name="T22" fmla="*/ 147 w 201"/>
                  <a:gd name="T23" fmla="*/ 27 h 111"/>
                  <a:gd name="T24" fmla="*/ 78 w 201"/>
                  <a:gd name="T25" fmla="*/ 60 h 111"/>
                  <a:gd name="T26" fmla="*/ 42 w 201"/>
                  <a:gd name="T27" fmla="*/ 96 h 111"/>
                  <a:gd name="T28" fmla="*/ 30 w 201"/>
                  <a:gd name="T29" fmla="*/ 111 h 111"/>
                  <a:gd name="T30" fmla="*/ 0 w 201"/>
                  <a:gd name="T3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1" h="111">
                    <a:moveTo>
                      <a:pt x="0" y="111"/>
                    </a:moveTo>
                    <a:lnTo>
                      <a:pt x="36" y="90"/>
                    </a:lnTo>
                    <a:lnTo>
                      <a:pt x="45" y="45"/>
                    </a:lnTo>
                    <a:lnTo>
                      <a:pt x="33" y="6"/>
                    </a:lnTo>
                    <a:lnTo>
                      <a:pt x="51" y="0"/>
                    </a:lnTo>
                    <a:lnTo>
                      <a:pt x="57" y="30"/>
                    </a:lnTo>
                    <a:lnTo>
                      <a:pt x="60" y="51"/>
                    </a:lnTo>
                    <a:lnTo>
                      <a:pt x="117" y="15"/>
                    </a:lnTo>
                    <a:lnTo>
                      <a:pt x="168" y="6"/>
                    </a:lnTo>
                    <a:lnTo>
                      <a:pt x="201" y="3"/>
                    </a:lnTo>
                    <a:lnTo>
                      <a:pt x="192" y="21"/>
                    </a:lnTo>
                    <a:lnTo>
                      <a:pt x="147" y="27"/>
                    </a:lnTo>
                    <a:lnTo>
                      <a:pt x="78" y="60"/>
                    </a:lnTo>
                    <a:lnTo>
                      <a:pt x="42" y="96"/>
                    </a:lnTo>
                    <a:lnTo>
                      <a:pt x="3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82" name="Freeform 110"/>
              <p:cNvSpPr>
                <a:spLocks/>
              </p:cNvSpPr>
              <p:nvPr userDrawn="1"/>
            </p:nvSpPr>
            <p:spPr bwMode="auto">
              <a:xfrm>
                <a:off x="227" y="4073"/>
                <a:ext cx="148" cy="234"/>
              </a:xfrm>
              <a:custGeom>
                <a:avLst/>
                <a:gdLst>
                  <a:gd name="T0" fmla="*/ 82 w 148"/>
                  <a:gd name="T1" fmla="*/ 6 h 234"/>
                  <a:gd name="T2" fmla="*/ 99 w 148"/>
                  <a:gd name="T3" fmla="*/ 26 h 234"/>
                  <a:gd name="T4" fmla="*/ 117 w 148"/>
                  <a:gd name="T5" fmla="*/ 53 h 234"/>
                  <a:gd name="T6" fmla="*/ 121 w 148"/>
                  <a:gd name="T7" fmla="*/ 71 h 234"/>
                  <a:gd name="T8" fmla="*/ 118 w 148"/>
                  <a:gd name="T9" fmla="*/ 93 h 234"/>
                  <a:gd name="T10" fmla="*/ 102 w 148"/>
                  <a:gd name="T11" fmla="*/ 105 h 234"/>
                  <a:gd name="T12" fmla="*/ 84 w 148"/>
                  <a:gd name="T13" fmla="*/ 129 h 234"/>
                  <a:gd name="T14" fmla="*/ 82 w 148"/>
                  <a:gd name="T15" fmla="*/ 147 h 234"/>
                  <a:gd name="T16" fmla="*/ 78 w 148"/>
                  <a:gd name="T17" fmla="*/ 162 h 234"/>
                  <a:gd name="T18" fmla="*/ 67 w 148"/>
                  <a:gd name="T19" fmla="*/ 173 h 234"/>
                  <a:gd name="T20" fmla="*/ 54 w 148"/>
                  <a:gd name="T21" fmla="*/ 180 h 234"/>
                  <a:gd name="T22" fmla="*/ 43 w 148"/>
                  <a:gd name="T23" fmla="*/ 194 h 234"/>
                  <a:gd name="T24" fmla="*/ 21 w 148"/>
                  <a:gd name="T25" fmla="*/ 212 h 234"/>
                  <a:gd name="T26" fmla="*/ 0 w 148"/>
                  <a:gd name="T27" fmla="*/ 234 h 234"/>
                  <a:gd name="T28" fmla="*/ 33 w 148"/>
                  <a:gd name="T29" fmla="*/ 234 h 234"/>
                  <a:gd name="T30" fmla="*/ 55 w 148"/>
                  <a:gd name="T31" fmla="*/ 212 h 234"/>
                  <a:gd name="T32" fmla="*/ 79 w 148"/>
                  <a:gd name="T33" fmla="*/ 194 h 234"/>
                  <a:gd name="T34" fmla="*/ 94 w 148"/>
                  <a:gd name="T35" fmla="*/ 185 h 234"/>
                  <a:gd name="T36" fmla="*/ 106 w 148"/>
                  <a:gd name="T37" fmla="*/ 167 h 234"/>
                  <a:gd name="T38" fmla="*/ 106 w 148"/>
                  <a:gd name="T39" fmla="*/ 141 h 234"/>
                  <a:gd name="T40" fmla="*/ 121 w 148"/>
                  <a:gd name="T41" fmla="*/ 128 h 234"/>
                  <a:gd name="T42" fmla="*/ 141 w 148"/>
                  <a:gd name="T43" fmla="*/ 111 h 234"/>
                  <a:gd name="T44" fmla="*/ 148 w 148"/>
                  <a:gd name="T45" fmla="*/ 89 h 234"/>
                  <a:gd name="T46" fmla="*/ 142 w 148"/>
                  <a:gd name="T47" fmla="*/ 60 h 234"/>
                  <a:gd name="T48" fmla="*/ 138 w 148"/>
                  <a:gd name="T49" fmla="*/ 41 h 234"/>
                  <a:gd name="T50" fmla="*/ 129 w 148"/>
                  <a:gd name="T51" fmla="*/ 21 h 234"/>
                  <a:gd name="T52" fmla="*/ 111 w 148"/>
                  <a:gd name="T53" fmla="*/ 8 h 234"/>
                  <a:gd name="T54" fmla="*/ 97 w 148"/>
                  <a:gd name="T55" fmla="*/ 0 h 234"/>
                  <a:gd name="T56" fmla="*/ 82 w 148"/>
                  <a:gd name="T57" fmla="*/ 6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8" h="234">
                    <a:moveTo>
                      <a:pt x="82" y="6"/>
                    </a:moveTo>
                    <a:lnTo>
                      <a:pt x="99" y="26"/>
                    </a:lnTo>
                    <a:lnTo>
                      <a:pt x="117" y="53"/>
                    </a:lnTo>
                    <a:lnTo>
                      <a:pt x="121" y="71"/>
                    </a:lnTo>
                    <a:lnTo>
                      <a:pt x="118" y="93"/>
                    </a:lnTo>
                    <a:lnTo>
                      <a:pt x="102" y="105"/>
                    </a:lnTo>
                    <a:lnTo>
                      <a:pt x="84" y="129"/>
                    </a:lnTo>
                    <a:lnTo>
                      <a:pt x="82" y="147"/>
                    </a:lnTo>
                    <a:lnTo>
                      <a:pt x="78" y="162"/>
                    </a:lnTo>
                    <a:lnTo>
                      <a:pt x="67" y="173"/>
                    </a:lnTo>
                    <a:lnTo>
                      <a:pt x="54" y="180"/>
                    </a:lnTo>
                    <a:lnTo>
                      <a:pt x="43" y="194"/>
                    </a:lnTo>
                    <a:lnTo>
                      <a:pt x="21" y="212"/>
                    </a:lnTo>
                    <a:lnTo>
                      <a:pt x="0" y="234"/>
                    </a:lnTo>
                    <a:lnTo>
                      <a:pt x="33" y="234"/>
                    </a:lnTo>
                    <a:lnTo>
                      <a:pt x="55" y="212"/>
                    </a:lnTo>
                    <a:lnTo>
                      <a:pt x="79" y="194"/>
                    </a:lnTo>
                    <a:lnTo>
                      <a:pt x="94" y="185"/>
                    </a:lnTo>
                    <a:lnTo>
                      <a:pt x="106" y="167"/>
                    </a:lnTo>
                    <a:lnTo>
                      <a:pt x="106" y="141"/>
                    </a:lnTo>
                    <a:lnTo>
                      <a:pt x="121" y="128"/>
                    </a:lnTo>
                    <a:lnTo>
                      <a:pt x="141" y="111"/>
                    </a:lnTo>
                    <a:lnTo>
                      <a:pt x="148" y="89"/>
                    </a:lnTo>
                    <a:lnTo>
                      <a:pt x="142" y="60"/>
                    </a:lnTo>
                    <a:lnTo>
                      <a:pt x="138" y="41"/>
                    </a:lnTo>
                    <a:lnTo>
                      <a:pt x="129" y="21"/>
                    </a:lnTo>
                    <a:lnTo>
                      <a:pt x="111" y="8"/>
                    </a:lnTo>
                    <a:lnTo>
                      <a:pt x="97" y="0"/>
                    </a:lnTo>
                    <a:lnTo>
                      <a:pt x="82" y="6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83" name="Freeform 111"/>
              <p:cNvSpPr>
                <a:spLocks/>
              </p:cNvSpPr>
              <p:nvPr userDrawn="1"/>
            </p:nvSpPr>
            <p:spPr bwMode="auto">
              <a:xfrm>
                <a:off x="9" y="3278"/>
                <a:ext cx="474" cy="922"/>
              </a:xfrm>
              <a:custGeom>
                <a:avLst/>
                <a:gdLst>
                  <a:gd name="T0" fmla="*/ 321 w 474"/>
                  <a:gd name="T1" fmla="*/ 783 h 922"/>
                  <a:gd name="T2" fmla="*/ 321 w 474"/>
                  <a:gd name="T3" fmla="*/ 681 h 922"/>
                  <a:gd name="T4" fmla="*/ 336 w 474"/>
                  <a:gd name="T5" fmla="*/ 597 h 922"/>
                  <a:gd name="T6" fmla="*/ 387 w 474"/>
                  <a:gd name="T7" fmla="*/ 579 h 922"/>
                  <a:gd name="T8" fmla="*/ 300 w 474"/>
                  <a:gd name="T9" fmla="*/ 612 h 922"/>
                  <a:gd name="T10" fmla="*/ 252 w 474"/>
                  <a:gd name="T11" fmla="*/ 543 h 922"/>
                  <a:gd name="T12" fmla="*/ 300 w 474"/>
                  <a:gd name="T13" fmla="*/ 450 h 922"/>
                  <a:gd name="T14" fmla="*/ 432 w 474"/>
                  <a:gd name="T15" fmla="*/ 402 h 922"/>
                  <a:gd name="T16" fmla="*/ 453 w 474"/>
                  <a:gd name="T17" fmla="*/ 336 h 922"/>
                  <a:gd name="T18" fmla="*/ 405 w 474"/>
                  <a:gd name="T19" fmla="*/ 399 h 922"/>
                  <a:gd name="T20" fmla="*/ 378 w 474"/>
                  <a:gd name="T21" fmla="*/ 345 h 922"/>
                  <a:gd name="T22" fmla="*/ 387 w 474"/>
                  <a:gd name="T23" fmla="*/ 408 h 922"/>
                  <a:gd name="T24" fmla="*/ 273 w 474"/>
                  <a:gd name="T25" fmla="*/ 453 h 922"/>
                  <a:gd name="T26" fmla="*/ 201 w 474"/>
                  <a:gd name="T27" fmla="*/ 447 h 922"/>
                  <a:gd name="T28" fmla="*/ 93 w 474"/>
                  <a:gd name="T29" fmla="*/ 324 h 922"/>
                  <a:gd name="T30" fmla="*/ 57 w 474"/>
                  <a:gd name="T31" fmla="*/ 180 h 922"/>
                  <a:gd name="T32" fmla="*/ 144 w 474"/>
                  <a:gd name="T33" fmla="*/ 147 h 922"/>
                  <a:gd name="T34" fmla="*/ 156 w 474"/>
                  <a:gd name="T35" fmla="*/ 129 h 922"/>
                  <a:gd name="T36" fmla="*/ 54 w 474"/>
                  <a:gd name="T37" fmla="*/ 162 h 922"/>
                  <a:gd name="T38" fmla="*/ 78 w 474"/>
                  <a:gd name="T39" fmla="*/ 57 h 922"/>
                  <a:gd name="T40" fmla="*/ 87 w 474"/>
                  <a:gd name="T41" fmla="*/ 21 h 922"/>
                  <a:gd name="T42" fmla="*/ 63 w 474"/>
                  <a:gd name="T43" fmla="*/ 57 h 922"/>
                  <a:gd name="T44" fmla="*/ 36 w 474"/>
                  <a:gd name="T45" fmla="*/ 150 h 922"/>
                  <a:gd name="T46" fmla="*/ 3 w 474"/>
                  <a:gd name="T47" fmla="*/ 132 h 922"/>
                  <a:gd name="T48" fmla="*/ 39 w 474"/>
                  <a:gd name="T49" fmla="*/ 243 h 922"/>
                  <a:gd name="T50" fmla="*/ 72 w 474"/>
                  <a:gd name="T51" fmla="*/ 312 h 922"/>
                  <a:gd name="T52" fmla="*/ 150 w 474"/>
                  <a:gd name="T53" fmla="*/ 429 h 922"/>
                  <a:gd name="T54" fmla="*/ 225 w 474"/>
                  <a:gd name="T55" fmla="*/ 534 h 922"/>
                  <a:gd name="T56" fmla="*/ 156 w 474"/>
                  <a:gd name="T57" fmla="*/ 537 h 922"/>
                  <a:gd name="T58" fmla="*/ 189 w 474"/>
                  <a:gd name="T59" fmla="*/ 552 h 922"/>
                  <a:gd name="T60" fmla="*/ 261 w 474"/>
                  <a:gd name="T61" fmla="*/ 588 h 922"/>
                  <a:gd name="T62" fmla="*/ 306 w 474"/>
                  <a:gd name="T63" fmla="*/ 681 h 922"/>
                  <a:gd name="T64" fmla="*/ 303 w 474"/>
                  <a:gd name="T65" fmla="*/ 783 h 922"/>
                  <a:gd name="T66" fmla="*/ 186 w 474"/>
                  <a:gd name="T67" fmla="*/ 786 h 922"/>
                  <a:gd name="T68" fmla="*/ 87 w 474"/>
                  <a:gd name="T69" fmla="*/ 792 h 922"/>
                  <a:gd name="T70" fmla="*/ 33 w 474"/>
                  <a:gd name="T71" fmla="*/ 837 h 922"/>
                  <a:gd name="T72" fmla="*/ 93 w 474"/>
                  <a:gd name="T73" fmla="*/ 804 h 922"/>
                  <a:gd name="T74" fmla="*/ 126 w 474"/>
                  <a:gd name="T75" fmla="*/ 858 h 922"/>
                  <a:gd name="T76" fmla="*/ 156 w 474"/>
                  <a:gd name="T77" fmla="*/ 900 h 922"/>
                  <a:gd name="T78" fmla="*/ 165 w 474"/>
                  <a:gd name="T79" fmla="*/ 831 h 922"/>
                  <a:gd name="T80" fmla="*/ 210 w 474"/>
                  <a:gd name="T81" fmla="*/ 792 h 922"/>
                  <a:gd name="T82" fmla="*/ 309 w 474"/>
                  <a:gd name="T83" fmla="*/ 810 h 922"/>
                  <a:gd name="T84" fmla="*/ 360 w 474"/>
                  <a:gd name="T85" fmla="*/ 873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74" h="922">
                    <a:moveTo>
                      <a:pt x="339" y="819"/>
                    </a:moveTo>
                    <a:cubicBezTo>
                      <a:pt x="332" y="804"/>
                      <a:pt x="323" y="797"/>
                      <a:pt x="321" y="783"/>
                    </a:cubicBezTo>
                    <a:cubicBezTo>
                      <a:pt x="319" y="769"/>
                      <a:pt x="324" y="749"/>
                      <a:pt x="324" y="732"/>
                    </a:cubicBezTo>
                    <a:cubicBezTo>
                      <a:pt x="324" y="715"/>
                      <a:pt x="324" y="699"/>
                      <a:pt x="321" y="681"/>
                    </a:cubicBezTo>
                    <a:cubicBezTo>
                      <a:pt x="318" y="663"/>
                      <a:pt x="304" y="638"/>
                      <a:pt x="306" y="624"/>
                    </a:cubicBezTo>
                    <a:cubicBezTo>
                      <a:pt x="308" y="610"/>
                      <a:pt x="322" y="602"/>
                      <a:pt x="336" y="597"/>
                    </a:cubicBezTo>
                    <a:cubicBezTo>
                      <a:pt x="350" y="592"/>
                      <a:pt x="382" y="600"/>
                      <a:pt x="390" y="597"/>
                    </a:cubicBezTo>
                    <a:cubicBezTo>
                      <a:pt x="398" y="594"/>
                      <a:pt x="397" y="582"/>
                      <a:pt x="387" y="579"/>
                    </a:cubicBezTo>
                    <a:cubicBezTo>
                      <a:pt x="377" y="576"/>
                      <a:pt x="344" y="577"/>
                      <a:pt x="330" y="582"/>
                    </a:cubicBezTo>
                    <a:cubicBezTo>
                      <a:pt x="316" y="587"/>
                      <a:pt x="308" y="611"/>
                      <a:pt x="300" y="612"/>
                    </a:cubicBezTo>
                    <a:cubicBezTo>
                      <a:pt x="292" y="613"/>
                      <a:pt x="287" y="599"/>
                      <a:pt x="279" y="588"/>
                    </a:cubicBezTo>
                    <a:cubicBezTo>
                      <a:pt x="271" y="577"/>
                      <a:pt x="255" y="559"/>
                      <a:pt x="252" y="543"/>
                    </a:cubicBezTo>
                    <a:cubicBezTo>
                      <a:pt x="249" y="527"/>
                      <a:pt x="253" y="507"/>
                      <a:pt x="261" y="492"/>
                    </a:cubicBezTo>
                    <a:cubicBezTo>
                      <a:pt x="269" y="477"/>
                      <a:pt x="281" y="462"/>
                      <a:pt x="300" y="450"/>
                    </a:cubicBezTo>
                    <a:cubicBezTo>
                      <a:pt x="319" y="438"/>
                      <a:pt x="353" y="428"/>
                      <a:pt x="375" y="420"/>
                    </a:cubicBezTo>
                    <a:cubicBezTo>
                      <a:pt x="397" y="412"/>
                      <a:pt x="416" y="416"/>
                      <a:pt x="432" y="402"/>
                    </a:cubicBezTo>
                    <a:cubicBezTo>
                      <a:pt x="448" y="388"/>
                      <a:pt x="468" y="344"/>
                      <a:pt x="471" y="333"/>
                    </a:cubicBezTo>
                    <a:cubicBezTo>
                      <a:pt x="474" y="322"/>
                      <a:pt x="460" y="327"/>
                      <a:pt x="453" y="336"/>
                    </a:cubicBezTo>
                    <a:cubicBezTo>
                      <a:pt x="446" y="345"/>
                      <a:pt x="434" y="376"/>
                      <a:pt x="426" y="387"/>
                    </a:cubicBezTo>
                    <a:cubicBezTo>
                      <a:pt x="418" y="398"/>
                      <a:pt x="410" y="406"/>
                      <a:pt x="405" y="399"/>
                    </a:cubicBezTo>
                    <a:cubicBezTo>
                      <a:pt x="400" y="392"/>
                      <a:pt x="400" y="354"/>
                      <a:pt x="396" y="345"/>
                    </a:cubicBezTo>
                    <a:cubicBezTo>
                      <a:pt x="392" y="336"/>
                      <a:pt x="378" y="338"/>
                      <a:pt x="378" y="345"/>
                    </a:cubicBezTo>
                    <a:cubicBezTo>
                      <a:pt x="378" y="352"/>
                      <a:pt x="392" y="380"/>
                      <a:pt x="393" y="390"/>
                    </a:cubicBezTo>
                    <a:cubicBezTo>
                      <a:pt x="394" y="400"/>
                      <a:pt x="399" y="402"/>
                      <a:pt x="387" y="408"/>
                    </a:cubicBezTo>
                    <a:cubicBezTo>
                      <a:pt x="375" y="414"/>
                      <a:pt x="340" y="416"/>
                      <a:pt x="321" y="423"/>
                    </a:cubicBezTo>
                    <a:cubicBezTo>
                      <a:pt x="302" y="430"/>
                      <a:pt x="285" y="440"/>
                      <a:pt x="273" y="453"/>
                    </a:cubicBezTo>
                    <a:cubicBezTo>
                      <a:pt x="261" y="466"/>
                      <a:pt x="258" y="502"/>
                      <a:pt x="246" y="501"/>
                    </a:cubicBezTo>
                    <a:cubicBezTo>
                      <a:pt x="234" y="500"/>
                      <a:pt x="218" y="467"/>
                      <a:pt x="201" y="447"/>
                    </a:cubicBezTo>
                    <a:cubicBezTo>
                      <a:pt x="184" y="427"/>
                      <a:pt x="159" y="402"/>
                      <a:pt x="141" y="381"/>
                    </a:cubicBezTo>
                    <a:cubicBezTo>
                      <a:pt x="123" y="360"/>
                      <a:pt x="108" y="348"/>
                      <a:pt x="93" y="324"/>
                    </a:cubicBezTo>
                    <a:cubicBezTo>
                      <a:pt x="78" y="300"/>
                      <a:pt x="60" y="261"/>
                      <a:pt x="54" y="237"/>
                    </a:cubicBezTo>
                    <a:cubicBezTo>
                      <a:pt x="48" y="213"/>
                      <a:pt x="49" y="192"/>
                      <a:pt x="57" y="180"/>
                    </a:cubicBezTo>
                    <a:cubicBezTo>
                      <a:pt x="65" y="168"/>
                      <a:pt x="85" y="170"/>
                      <a:pt x="99" y="165"/>
                    </a:cubicBezTo>
                    <a:cubicBezTo>
                      <a:pt x="113" y="160"/>
                      <a:pt x="132" y="146"/>
                      <a:pt x="144" y="147"/>
                    </a:cubicBezTo>
                    <a:cubicBezTo>
                      <a:pt x="156" y="148"/>
                      <a:pt x="169" y="174"/>
                      <a:pt x="171" y="171"/>
                    </a:cubicBezTo>
                    <a:cubicBezTo>
                      <a:pt x="173" y="168"/>
                      <a:pt x="164" y="134"/>
                      <a:pt x="156" y="129"/>
                    </a:cubicBezTo>
                    <a:cubicBezTo>
                      <a:pt x="148" y="124"/>
                      <a:pt x="137" y="133"/>
                      <a:pt x="120" y="138"/>
                    </a:cubicBezTo>
                    <a:cubicBezTo>
                      <a:pt x="103" y="143"/>
                      <a:pt x="64" y="164"/>
                      <a:pt x="54" y="162"/>
                    </a:cubicBezTo>
                    <a:cubicBezTo>
                      <a:pt x="44" y="160"/>
                      <a:pt x="53" y="140"/>
                      <a:pt x="57" y="123"/>
                    </a:cubicBezTo>
                    <a:cubicBezTo>
                      <a:pt x="61" y="106"/>
                      <a:pt x="67" y="76"/>
                      <a:pt x="78" y="57"/>
                    </a:cubicBezTo>
                    <a:cubicBezTo>
                      <a:pt x="89" y="38"/>
                      <a:pt x="122" y="15"/>
                      <a:pt x="123" y="9"/>
                    </a:cubicBezTo>
                    <a:cubicBezTo>
                      <a:pt x="124" y="3"/>
                      <a:pt x="91" y="22"/>
                      <a:pt x="87" y="21"/>
                    </a:cubicBezTo>
                    <a:cubicBezTo>
                      <a:pt x="83" y="20"/>
                      <a:pt x="103" y="0"/>
                      <a:pt x="99" y="6"/>
                    </a:cubicBezTo>
                    <a:cubicBezTo>
                      <a:pt x="95" y="12"/>
                      <a:pt x="72" y="38"/>
                      <a:pt x="63" y="57"/>
                    </a:cubicBezTo>
                    <a:cubicBezTo>
                      <a:pt x="54" y="76"/>
                      <a:pt x="49" y="102"/>
                      <a:pt x="45" y="117"/>
                    </a:cubicBezTo>
                    <a:cubicBezTo>
                      <a:pt x="41" y="132"/>
                      <a:pt x="41" y="148"/>
                      <a:pt x="36" y="150"/>
                    </a:cubicBezTo>
                    <a:cubicBezTo>
                      <a:pt x="31" y="152"/>
                      <a:pt x="20" y="132"/>
                      <a:pt x="15" y="129"/>
                    </a:cubicBezTo>
                    <a:cubicBezTo>
                      <a:pt x="10" y="126"/>
                      <a:pt x="0" y="124"/>
                      <a:pt x="3" y="132"/>
                    </a:cubicBezTo>
                    <a:cubicBezTo>
                      <a:pt x="6" y="140"/>
                      <a:pt x="27" y="162"/>
                      <a:pt x="33" y="180"/>
                    </a:cubicBezTo>
                    <a:cubicBezTo>
                      <a:pt x="39" y="198"/>
                      <a:pt x="38" y="224"/>
                      <a:pt x="39" y="243"/>
                    </a:cubicBezTo>
                    <a:cubicBezTo>
                      <a:pt x="40" y="262"/>
                      <a:pt x="34" y="283"/>
                      <a:pt x="39" y="294"/>
                    </a:cubicBezTo>
                    <a:cubicBezTo>
                      <a:pt x="44" y="305"/>
                      <a:pt x="60" y="300"/>
                      <a:pt x="72" y="312"/>
                    </a:cubicBezTo>
                    <a:cubicBezTo>
                      <a:pt x="84" y="324"/>
                      <a:pt x="101" y="350"/>
                      <a:pt x="114" y="369"/>
                    </a:cubicBezTo>
                    <a:cubicBezTo>
                      <a:pt x="127" y="388"/>
                      <a:pt x="134" y="410"/>
                      <a:pt x="150" y="429"/>
                    </a:cubicBezTo>
                    <a:cubicBezTo>
                      <a:pt x="166" y="448"/>
                      <a:pt x="198" y="469"/>
                      <a:pt x="210" y="486"/>
                    </a:cubicBezTo>
                    <a:cubicBezTo>
                      <a:pt x="222" y="503"/>
                      <a:pt x="229" y="527"/>
                      <a:pt x="225" y="534"/>
                    </a:cubicBezTo>
                    <a:cubicBezTo>
                      <a:pt x="221" y="541"/>
                      <a:pt x="194" y="531"/>
                      <a:pt x="183" y="531"/>
                    </a:cubicBezTo>
                    <a:cubicBezTo>
                      <a:pt x="172" y="531"/>
                      <a:pt x="159" y="533"/>
                      <a:pt x="156" y="537"/>
                    </a:cubicBezTo>
                    <a:cubicBezTo>
                      <a:pt x="153" y="541"/>
                      <a:pt x="157" y="553"/>
                      <a:pt x="162" y="555"/>
                    </a:cubicBezTo>
                    <a:cubicBezTo>
                      <a:pt x="167" y="557"/>
                      <a:pt x="178" y="552"/>
                      <a:pt x="189" y="552"/>
                    </a:cubicBezTo>
                    <a:cubicBezTo>
                      <a:pt x="200" y="552"/>
                      <a:pt x="216" y="546"/>
                      <a:pt x="228" y="552"/>
                    </a:cubicBezTo>
                    <a:cubicBezTo>
                      <a:pt x="240" y="558"/>
                      <a:pt x="251" y="575"/>
                      <a:pt x="261" y="588"/>
                    </a:cubicBezTo>
                    <a:cubicBezTo>
                      <a:pt x="271" y="601"/>
                      <a:pt x="280" y="618"/>
                      <a:pt x="288" y="633"/>
                    </a:cubicBezTo>
                    <a:cubicBezTo>
                      <a:pt x="296" y="648"/>
                      <a:pt x="303" y="665"/>
                      <a:pt x="306" y="681"/>
                    </a:cubicBezTo>
                    <a:cubicBezTo>
                      <a:pt x="309" y="697"/>
                      <a:pt x="306" y="712"/>
                      <a:pt x="306" y="729"/>
                    </a:cubicBezTo>
                    <a:cubicBezTo>
                      <a:pt x="306" y="746"/>
                      <a:pt x="312" y="775"/>
                      <a:pt x="303" y="783"/>
                    </a:cubicBezTo>
                    <a:cubicBezTo>
                      <a:pt x="294" y="791"/>
                      <a:pt x="268" y="777"/>
                      <a:pt x="249" y="777"/>
                    </a:cubicBezTo>
                    <a:cubicBezTo>
                      <a:pt x="230" y="777"/>
                      <a:pt x="201" y="781"/>
                      <a:pt x="186" y="786"/>
                    </a:cubicBezTo>
                    <a:cubicBezTo>
                      <a:pt x="171" y="791"/>
                      <a:pt x="175" y="809"/>
                      <a:pt x="159" y="810"/>
                    </a:cubicBezTo>
                    <a:cubicBezTo>
                      <a:pt x="143" y="811"/>
                      <a:pt x="108" y="791"/>
                      <a:pt x="87" y="792"/>
                    </a:cubicBezTo>
                    <a:cubicBezTo>
                      <a:pt x="66" y="793"/>
                      <a:pt x="39" y="812"/>
                      <a:pt x="30" y="819"/>
                    </a:cubicBezTo>
                    <a:cubicBezTo>
                      <a:pt x="21" y="826"/>
                      <a:pt x="27" y="838"/>
                      <a:pt x="33" y="837"/>
                    </a:cubicBezTo>
                    <a:cubicBezTo>
                      <a:pt x="39" y="836"/>
                      <a:pt x="56" y="818"/>
                      <a:pt x="66" y="813"/>
                    </a:cubicBezTo>
                    <a:cubicBezTo>
                      <a:pt x="76" y="808"/>
                      <a:pt x="78" y="802"/>
                      <a:pt x="93" y="804"/>
                    </a:cubicBezTo>
                    <a:cubicBezTo>
                      <a:pt x="108" y="806"/>
                      <a:pt x="148" y="816"/>
                      <a:pt x="153" y="825"/>
                    </a:cubicBezTo>
                    <a:cubicBezTo>
                      <a:pt x="158" y="834"/>
                      <a:pt x="128" y="843"/>
                      <a:pt x="126" y="858"/>
                    </a:cubicBezTo>
                    <a:cubicBezTo>
                      <a:pt x="124" y="873"/>
                      <a:pt x="133" y="908"/>
                      <a:pt x="138" y="915"/>
                    </a:cubicBezTo>
                    <a:cubicBezTo>
                      <a:pt x="143" y="922"/>
                      <a:pt x="156" y="909"/>
                      <a:pt x="156" y="900"/>
                    </a:cubicBezTo>
                    <a:cubicBezTo>
                      <a:pt x="156" y="891"/>
                      <a:pt x="140" y="872"/>
                      <a:pt x="141" y="861"/>
                    </a:cubicBezTo>
                    <a:cubicBezTo>
                      <a:pt x="142" y="850"/>
                      <a:pt x="159" y="839"/>
                      <a:pt x="165" y="831"/>
                    </a:cubicBezTo>
                    <a:cubicBezTo>
                      <a:pt x="171" y="823"/>
                      <a:pt x="173" y="816"/>
                      <a:pt x="180" y="810"/>
                    </a:cubicBezTo>
                    <a:cubicBezTo>
                      <a:pt x="187" y="804"/>
                      <a:pt x="196" y="794"/>
                      <a:pt x="210" y="792"/>
                    </a:cubicBezTo>
                    <a:cubicBezTo>
                      <a:pt x="224" y="790"/>
                      <a:pt x="248" y="792"/>
                      <a:pt x="264" y="795"/>
                    </a:cubicBezTo>
                    <a:cubicBezTo>
                      <a:pt x="280" y="798"/>
                      <a:pt x="295" y="802"/>
                      <a:pt x="309" y="810"/>
                    </a:cubicBezTo>
                    <a:cubicBezTo>
                      <a:pt x="323" y="818"/>
                      <a:pt x="339" y="835"/>
                      <a:pt x="348" y="846"/>
                    </a:cubicBezTo>
                    <a:cubicBezTo>
                      <a:pt x="357" y="857"/>
                      <a:pt x="362" y="879"/>
                      <a:pt x="360" y="873"/>
                    </a:cubicBezTo>
                    <a:cubicBezTo>
                      <a:pt x="358" y="867"/>
                      <a:pt x="346" y="834"/>
                      <a:pt x="339" y="819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 smtClean="0">
                  <a:solidFill>
                    <a:srgbClr val="000000"/>
                  </a:solidFill>
                </a:endParaRPr>
              </a:p>
            </p:txBody>
          </p:sp>
          <p:pic>
            <p:nvPicPr>
              <p:cNvPr id="3184" name="Picture 112" descr="Large confetti"/>
              <p:cNvPicPr>
                <a:picLocks noChangeAspect="1" noChangeArrowheads="1"/>
              </p:cNvPicPr>
              <p:nvPr userDrawn="1"/>
            </p:nvPicPr>
            <p:blipFill>
              <a:blip r:embed="rId10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85" name="Picture 113" descr="Large confetti"/>
              <p:cNvPicPr>
                <a:picLocks noChangeAspect="1" noChangeArrowheads="1"/>
              </p:cNvPicPr>
              <p:nvPr userDrawn="1"/>
            </p:nvPicPr>
            <p:blipFill>
              <a:blip r:embed="rId10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" y="408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86" name="Picture 114" descr="Large confetti"/>
              <p:cNvPicPr>
                <a:picLocks noChangeAspect="1" noChangeArrowheads="1"/>
              </p:cNvPicPr>
              <p:nvPr userDrawn="1"/>
            </p:nvPicPr>
            <p:blipFill>
              <a:blip r:embed="rId10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" y="406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87" name="Picture 115" descr="Large confetti"/>
              <p:cNvPicPr>
                <a:picLocks noChangeAspect="1" noChangeArrowheads="1"/>
              </p:cNvPicPr>
              <p:nvPr userDrawn="1"/>
            </p:nvPicPr>
            <p:blipFill>
              <a:blip r:embed="rId10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" y="40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88" name="Picture 116" descr="Large confetti"/>
              <p:cNvPicPr>
                <a:picLocks noChangeAspect="1" noChangeArrowheads="1"/>
              </p:cNvPicPr>
              <p:nvPr userDrawn="1"/>
            </p:nvPicPr>
            <p:blipFill>
              <a:blip r:embed="rId10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5" y="40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89" name="Picture 117" descr="Large confetti"/>
              <p:cNvPicPr>
                <a:picLocks noChangeAspect="1" noChangeArrowheads="1"/>
              </p:cNvPicPr>
              <p:nvPr userDrawn="1"/>
            </p:nvPicPr>
            <p:blipFill>
              <a:blip r:embed="rId10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0" name="Picture 118" descr="Large confetti"/>
              <p:cNvPicPr>
                <a:picLocks noChangeAspect="1" noChangeArrowheads="1"/>
              </p:cNvPicPr>
              <p:nvPr userDrawn="1"/>
            </p:nvPicPr>
            <p:blipFill>
              <a:blip r:embed="rId10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1" name="Picture 119" descr="Large confetti"/>
              <p:cNvPicPr>
                <a:picLocks noChangeAspect="1" noChangeArrowheads="1"/>
              </p:cNvPicPr>
              <p:nvPr userDrawn="1"/>
            </p:nvPicPr>
            <p:blipFill>
              <a:blip r:embed="rId10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31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2" name="Picture 120" descr="Large confetti"/>
              <p:cNvPicPr>
                <a:picLocks noChangeAspect="1" noChangeArrowheads="1"/>
              </p:cNvPicPr>
              <p:nvPr userDrawn="1"/>
            </p:nvPicPr>
            <p:blipFill>
              <a:blip r:embed="rId1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381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3" name="Picture 121" descr="Large confetti"/>
              <p:cNvPicPr>
                <a:picLocks noChangeAspect="1" noChangeArrowheads="1"/>
              </p:cNvPicPr>
              <p:nvPr userDrawn="1"/>
            </p:nvPicPr>
            <p:blipFill>
              <a:blip r:embed="rId1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" y="33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4" name="Picture 122" descr="Large confetti"/>
              <p:cNvPicPr>
                <a:picLocks noChangeAspect="1" noChangeArrowheads="1"/>
              </p:cNvPicPr>
              <p:nvPr userDrawn="1"/>
            </p:nvPicPr>
            <p:blipFill>
              <a:blip r:embed="rId1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" y="326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5" name="Picture 123" descr="Large confetti"/>
              <p:cNvPicPr>
                <a:picLocks noChangeAspect="1" noChangeArrowheads="1"/>
              </p:cNvPicPr>
              <p:nvPr userDrawn="1"/>
            </p:nvPicPr>
            <p:blipFill>
              <a:blip r:embed="rId1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2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6" name="Picture 124" descr="Large confetti"/>
              <p:cNvPicPr>
                <a:picLocks noChangeAspect="1" noChangeArrowheads="1"/>
              </p:cNvPicPr>
              <p:nvPr userDrawn="1"/>
            </p:nvPicPr>
            <p:blipFill>
              <a:blip r:embed="rId1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7" name="Picture 125" descr="Large confetti"/>
              <p:cNvPicPr>
                <a:picLocks noChangeAspect="1" noChangeArrowheads="1"/>
              </p:cNvPicPr>
              <p:nvPr userDrawn="1"/>
            </p:nvPicPr>
            <p:blipFill>
              <a:blip r:embed="rId1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" y="368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8" name="Picture 126" descr="Large confetti"/>
              <p:cNvPicPr>
                <a:picLocks noChangeAspect="1" noChangeArrowheads="1"/>
              </p:cNvPicPr>
              <p:nvPr userDrawn="1"/>
            </p:nvPicPr>
            <p:blipFill>
              <a:blip r:embed="rId1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" y="38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99" name="Picture 127" descr="Large confetti"/>
              <p:cNvPicPr>
                <a:picLocks noChangeAspect="1" noChangeArrowheads="1"/>
              </p:cNvPicPr>
              <p:nvPr userDrawn="1"/>
            </p:nvPicPr>
            <p:blipFill>
              <a:blip r:embed="rId1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38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0" name="Picture 128" descr="Large confetti"/>
              <p:cNvPicPr>
                <a:picLocks noChangeAspect="1" noChangeArrowheads="1"/>
              </p:cNvPicPr>
              <p:nvPr userDrawn="1"/>
            </p:nvPicPr>
            <p:blipFill>
              <a:blip r:embed="rId1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" y="36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1" name="Picture 129" descr="Large confetti"/>
              <p:cNvPicPr>
                <a:picLocks noChangeAspect="1" noChangeArrowheads="1"/>
              </p:cNvPicPr>
              <p:nvPr userDrawn="1"/>
            </p:nvPicPr>
            <p:blipFill>
              <a:blip r:embed="rId1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" y="353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2" name="Picture 130" descr="Large confetti"/>
              <p:cNvPicPr>
                <a:picLocks noChangeAspect="1" noChangeArrowheads="1"/>
              </p:cNvPicPr>
              <p:nvPr userDrawn="1"/>
            </p:nvPicPr>
            <p:blipFill>
              <a:blip r:embed="rId1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3" name="Picture 131" descr="Large confetti"/>
              <p:cNvPicPr>
                <a:picLocks noChangeAspect="1" noChangeArrowheads="1"/>
              </p:cNvPicPr>
              <p:nvPr userDrawn="1"/>
            </p:nvPicPr>
            <p:blipFill>
              <a:blip r:embed="rId1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4" name="Picture 132" descr="Large confetti"/>
              <p:cNvPicPr>
                <a:picLocks noChangeAspect="1" noChangeArrowheads="1"/>
              </p:cNvPicPr>
              <p:nvPr userDrawn="1"/>
            </p:nvPicPr>
            <p:blipFill>
              <a:blip r:embed="rId1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" y="35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5" name="Picture 133" descr="Large confetti"/>
              <p:cNvPicPr>
                <a:picLocks noChangeAspect="1" noChangeArrowheads="1"/>
              </p:cNvPicPr>
              <p:nvPr userDrawn="1"/>
            </p:nvPicPr>
            <p:blipFill>
              <a:blip r:embed="rId1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35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6" name="Picture 134" descr="Large confetti"/>
              <p:cNvPicPr>
                <a:picLocks noChangeAspect="1" noChangeArrowheads="1"/>
              </p:cNvPicPr>
              <p:nvPr userDrawn="1"/>
            </p:nvPicPr>
            <p:blipFill>
              <a:blip r:embed="rId1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" y="339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7" name="Picture 135" descr="Large confetti"/>
              <p:cNvPicPr>
                <a:picLocks noChangeAspect="1" noChangeArrowheads="1"/>
              </p:cNvPicPr>
              <p:nvPr userDrawn="1"/>
            </p:nvPicPr>
            <p:blipFill>
              <a:blip r:embed="rId12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" y="37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8" name="Picture 136" descr="Large confetti"/>
              <p:cNvPicPr>
                <a:picLocks noChangeAspect="1" noChangeArrowheads="1"/>
              </p:cNvPicPr>
              <p:nvPr userDrawn="1"/>
            </p:nvPicPr>
            <p:blipFill>
              <a:blip r:embed="rId12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37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09" name="Picture 137" descr="Large confetti"/>
              <p:cNvPicPr>
                <a:picLocks noChangeAspect="1" noChangeArrowheads="1"/>
              </p:cNvPicPr>
              <p:nvPr userDrawn="1"/>
            </p:nvPicPr>
            <p:blipFill>
              <a:blip r:embed="rId12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8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0" name="Picture 138" descr="Large confetti"/>
              <p:cNvPicPr>
                <a:picLocks noChangeAspect="1" noChangeArrowheads="1"/>
              </p:cNvPicPr>
              <p:nvPr userDrawn="1"/>
            </p:nvPicPr>
            <p:blipFill>
              <a:blip r:embed="rId12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95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1" name="Picture 139" descr="Large confetti"/>
              <p:cNvPicPr>
                <a:picLocks noChangeAspect="1" noChangeArrowheads="1"/>
              </p:cNvPicPr>
              <p:nvPr userDrawn="1"/>
            </p:nvPicPr>
            <p:blipFill>
              <a:blip r:embed="rId12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9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2" name="Picture 140" descr="Large confetti"/>
              <p:cNvPicPr>
                <a:picLocks noChangeAspect="1" noChangeArrowheads="1"/>
              </p:cNvPicPr>
              <p:nvPr userDrawn="1"/>
            </p:nvPicPr>
            <p:blipFill>
              <a:blip r:embed="rId13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" y="411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3" name="Picture 141" descr="Large confetti"/>
              <p:cNvPicPr>
                <a:picLocks noChangeAspect="1" noChangeArrowheads="1"/>
              </p:cNvPicPr>
              <p:nvPr userDrawn="1"/>
            </p:nvPicPr>
            <p:blipFill>
              <a:blip r:embed="rId13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" y="41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4" name="Picture 142" descr="Large confetti"/>
              <p:cNvPicPr>
                <a:picLocks noChangeAspect="1" noChangeArrowheads="1"/>
              </p:cNvPicPr>
              <p:nvPr userDrawn="1"/>
            </p:nvPicPr>
            <p:blipFill>
              <a:blip r:embed="rId13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" y="39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5" name="Picture 143" descr="Large confetti"/>
              <p:cNvPicPr>
                <a:picLocks noChangeAspect="1" noChangeArrowheads="1"/>
              </p:cNvPicPr>
              <p:nvPr userDrawn="1"/>
            </p:nvPicPr>
            <p:blipFill>
              <a:blip r:embed="rId13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" y="39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6" name="Picture 144" descr="Large confetti"/>
              <p:cNvPicPr>
                <a:picLocks noChangeAspect="1" noChangeArrowheads="1"/>
              </p:cNvPicPr>
              <p:nvPr userDrawn="1"/>
            </p:nvPicPr>
            <p:blipFill>
              <a:blip r:embed="rId13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" y="38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7" name="Picture 145" descr="Large confetti"/>
              <p:cNvPicPr>
                <a:picLocks noChangeAspect="1" noChangeArrowheads="1"/>
              </p:cNvPicPr>
              <p:nvPr userDrawn="1"/>
            </p:nvPicPr>
            <p:blipFill>
              <a:blip r:embed="rId13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" y="39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8" name="Picture 146" descr="Large confetti"/>
              <p:cNvPicPr>
                <a:picLocks noChangeAspect="1" noChangeArrowheads="1"/>
              </p:cNvPicPr>
              <p:nvPr userDrawn="1"/>
            </p:nvPicPr>
            <p:blipFill>
              <a:blip r:embed="rId13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" y="40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19" name="Picture 147" descr="Large confetti"/>
              <p:cNvPicPr>
                <a:picLocks noChangeAspect="1" noChangeArrowheads="1"/>
              </p:cNvPicPr>
              <p:nvPr userDrawn="1"/>
            </p:nvPicPr>
            <p:blipFill>
              <a:blip r:embed="rId13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0" name="Picture 148" descr="Large confetti"/>
              <p:cNvPicPr>
                <a:picLocks noChangeAspect="1" noChangeArrowheads="1"/>
              </p:cNvPicPr>
              <p:nvPr userDrawn="1"/>
            </p:nvPicPr>
            <p:blipFill>
              <a:blip r:embed="rId13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40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1" name="Picture 149" descr="Large confetti"/>
              <p:cNvPicPr>
                <a:picLocks noChangeAspect="1" noChangeArrowheads="1"/>
              </p:cNvPicPr>
              <p:nvPr userDrawn="1"/>
            </p:nvPicPr>
            <p:blipFill>
              <a:blip r:embed="rId13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" y="41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2" name="Picture 150" descr="Large confetti"/>
              <p:cNvPicPr>
                <a:picLocks noChangeAspect="1" noChangeArrowheads="1"/>
              </p:cNvPicPr>
              <p:nvPr userDrawn="1"/>
            </p:nvPicPr>
            <p:blipFill>
              <a:blip r:embed="rId14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3" name="Picture 151" descr="Large confetti"/>
              <p:cNvPicPr>
                <a:picLocks noChangeAspect="1" noChangeArrowheads="1"/>
              </p:cNvPicPr>
              <p:nvPr userDrawn="1"/>
            </p:nvPicPr>
            <p:blipFill>
              <a:blip r:embed="rId14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" y="3783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4" name="Picture 152" descr="Large confetti"/>
              <p:cNvPicPr>
                <a:picLocks noChangeAspect="1" noChangeArrowheads="1"/>
              </p:cNvPicPr>
              <p:nvPr userDrawn="1"/>
            </p:nvPicPr>
            <p:blipFill>
              <a:blip r:embed="rId14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" y="391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5" name="Picture 153" descr="Large confetti"/>
              <p:cNvPicPr>
                <a:picLocks noChangeAspect="1" noChangeArrowheads="1"/>
              </p:cNvPicPr>
              <p:nvPr userDrawn="1"/>
            </p:nvPicPr>
            <p:blipFill>
              <a:blip r:embed="rId14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4051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6" name="Picture 154" descr="Large confetti"/>
              <p:cNvPicPr>
                <a:picLocks noChangeAspect="1" noChangeArrowheads="1"/>
              </p:cNvPicPr>
              <p:nvPr userDrawn="1"/>
            </p:nvPicPr>
            <p:blipFill>
              <a:blip r:embed="rId14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" y="413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7" name="Picture 155" descr="Large confetti"/>
              <p:cNvPicPr>
                <a:picLocks noChangeAspect="1" noChangeArrowheads="1"/>
              </p:cNvPicPr>
              <p:nvPr userDrawn="1"/>
            </p:nvPicPr>
            <p:blipFill>
              <a:blip r:embed="rId14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8" name="Picture 156" descr="Large confetti"/>
              <p:cNvPicPr>
                <a:picLocks noChangeAspect="1" noChangeArrowheads="1"/>
              </p:cNvPicPr>
              <p:nvPr userDrawn="1"/>
            </p:nvPicPr>
            <p:blipFill>
              <a:blip r:embed="rId14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8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29" name="Picture 157" descr="Large confetti"/>
              <p:cNvPicPr>
                <a:picLocks noChangeAspect="1" noChangeArrowheads="1"/>
              </p:cNvPicPr>
              <p:nvPr userDrawn="1"/>
            </p:nvPicPr>
            <p:blipFill>
              <a:blip r:embed="rId14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0" name="Picture 158" descr="Large confetti"/>
              <p:cNvPicPr>
                <a:picLocks noChangeAspect="1" noChangeArrowheads="1"/>
              </p:cNvPicPr>
              <p:nvPr userDrawn="1"/>
            </p:nvPicPr>
            <p:blipFill>
              <a:blip r:embed="rId14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32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1" name="Picture 159" descr="Large confetti"/>
              <p:cNvPicPr>
                <a:picLocks noChangeAspect="1" noChangeArrowheads="1"/>
              </p:cNvPicPr>
              <p:nvPr userDrawn="1"/>
            </p:nvPicPr>
            <p:blipFill>
              <a:blip r:embed="rId14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" y="379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2" name="Picture 160" descr="Large confetti"/>
              <p:cNvPicPr>
                <a:picLocks noChangeAspect="1" noChangeArrowheads="1"/>
              </p:cNvPicPr>
              <p:nvPr userDrawn="1"/>
            </p:nvPicPr>
            <p:blipFill>
              <a:blip r:embed="rId15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" y="407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3" name="Picture 161" descr="Large confetti"/>
              <p:cNvPicPr>
                <a:picLocks noChangeAspect="1" noChangeArrowheads="1"/>
              </p:cNvPicPr>
              <p:nvPr userDrawn="1"/>
            </p:nvPicPr>
            <p:blipFill>
              <a:blip r:embed="rId15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41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4" name="Picture 162" descr="Large confetti"/>
              <p:cNvPicPr>
                <a:picLocks noChangeAspect="1" noChangeArrowheads="1"/>
              </p:cNvPicPr>
              <p:nvPr userDrawn="1"/>
            </p:nvPicPr>
            <p:blipFill>
              <a:blip r:embed="rId15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384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5" name="Picture 163" descr="Large confetti"/>
              <p:cNvPicPr>
                <a:picLocks noChangeAspect="1" noChangeArrowheads="1"/>
              </p:cNvPicPr>
              <p:nvPr userDrawn="1"/>
            </p:nvPicPr>
            <p:blipFill>
              <a:blip r:embed="rId15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48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6" name="Picture 164" descr="Large confetti"/>
              <p:cNvPicPr>
                <a:picLocks noChangeAspect="1" noChangeArrowheads="1"/>
              </p:cNvPicPr>
              <p:nvPr userDrawn="1"/>
            </p:nvPicPr>
            <p:blipFill>
              <a:blip r:embed="rId1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69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7" name="Picture 165" descr="Large confetti"/>
              <p:cNvPicPr>
                <a:picLocks noChangeAspect="1" noChangeArrowheads="1"/>
              </p:cNvPicPr>
              <p:nvPr userDrawn="1"/>
            </p:nvPicPr>
            <p:blipFill>
              <a:blip r:embed="rId15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5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8" name="Picture 166" descr="Large confetti"/>
              <p:cNvPicPr>
                <a:picLocks noChangeAspect="1" noChangeArrowheads="1"/>
              </p:cNvPicPr>
              <p:nvPr userDrawn="1"/>
            </p:nvPicPr>
            <p:blipFill>
              <a:blip r:embed="rId1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39" name="Picture 167" descr="Large confetti"/>
              <p:cNvPicPr>
                <a:picLocks noChangeAspect="1" noChangeArrowheads="1"/>
              </p:cNvPicPr>
              <p:nvPr userDrawn="1"/>
            </p:nvPicPr>
            <p:blipFill>
              <a:blip r:embed="rId15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0" y="33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0" name="Picture 168" descr="Large confetti"/>
              <p:cNvPicPr>
                <a:picLocks noChangeAspect="1" noChangeArrowheads="1"/>
              </p:cNvPicPr>
              <p:nvPr userDrawn="1"/>
            </p:nvPicPr>
            <p:blipFill>
              <a:blip r:embed="rId15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77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1" name="Picture 169" descr="Large confetti"/>
              <p:cNvPicPr>
                <a:picLocks noChangeAspect="1" noChangeArrowheads="1"/>
              </p:cNvPicPr>
              <p:nvPr userDrawn="1"/>
            </p:nvPicPr>
            <p:blipFill>
              <a:blip r:embed="rId1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1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2" name="Picture 170" descr="Large confetti"/>
              <p:cNvPicPr>
                <a:picLocks noChangeAspect="1" noChangeArrowheads="1"/>
              </p:cNvPicPr>
              <p:nvPr userDrawn="1"/>
            </p:nvPicPr>
            <p:blipFill>
              <a:blip r:embed="rId16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3" name="Picture 171" descr="Large confetti"/>
              <p:cNvPicPr>
                <a:picLocks noChangeAspect="1" noChangeArrowheads="1"/>
              </p:cNvPicPr>
              <p:nvPr userDrawn="1"/>
            </p:nvPicPr>
            <p:blipFill>
              <a:blip r:embed="rId16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4" name="Picture 172" descr="Large confetti"/>
              <p:cNvPicPr>
                <a:picLocks noChangeAspect="1" noChangeArrowheads="1"/>
              </p:cNvPicPr>
              <p:nvPr userDrawn="1"/>
            </p:nvPicPr>
            <p:blipFill>
              <a:blip r:embed="rId16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5" name="Picture 173" descr="Large confetti"/>
              <p:cNvPicPr>
                <a:picLocks noChangeAspect="1" noChangeArrowheads="1"/>
              </p:cNvPicPr>
              <p:nvPr userDrawn="1"/>
            </p:nvPicPr>
            <p:blipFill>
              <a:blip r:embed="rId16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6" name="Picture 174" descr="Large confetti"/>
              <p:cNvPicPr>
                <a:picLocks noChangeAspect="1" noChangeArrowheads="1"/>
              </p:cNvPicPr>
              <p:nvPr userDrawn="1"/>
            </p:nvPicPr>
            <p:blipFill>
              <a:blip r:embed="rId16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7" name="Picture 175" descr="Large confetti"/>
              <p:cNvPicPr>
                <a:picLocks noChangeAspect="1" noChangeArrowheads="1"/>
              </p:cNvPicPr>
              <p:nvPr userDrawn="1"/>
            </p:nvPicPr>
            <p:blipFill>
              <a:blip r:embed="rId16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" y="37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8" name="Picture 176" descr="Large confetti"/>
              <p:cNvPicPr>
                <a:picLocks noChangeAspect="1" noChangeArrowheads="1"/>
              </p:cNvPicPr>
              <p:nvPr userDrawn="1"/>
            </p:nvPicPr>
            <p:blipFill>
              <a:blip r:embed="rId16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" y="36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49" name="Picture 177" descr="Large confetti"/>
              <p:cNvPicPr>
                <a:picLocks noChangeAspect="1" noChangeArrowheads="1"/>
              </p:cNvPicPr>
              <p:nvPr userDrawn="1"/>
            </p:nvPicPr>
            <p:blipFill>
              <a:blip r:embed="rId1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" y="36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50" name="Picture 178" descr="Large confetti"/>
              <p:cNvPicPr>
                <a:picLocks noChangeAspect="1" noChangeArrowheads="1"/>
              </p:cNvPicPr>
              <p:nvPr userDrawn="1"/>
            </p:nvPicPr>
            <p:blipFill>
              <a:blip r:embed="rId16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" y="369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51" name="Picture 179" descr="Large confetti"/>
              <p:cNvPicPr>
                <a:picLocks noChangeAspect="1" noChangeArrowheads="1"/>
              </p:cNvPicPr>
              <p:nvPr userDrawn="1"/>
            </p:nvPicPr>
            <p:blipFill>
              <a:blip r:embed="rId16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0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52" name="Picture 180" descr="Large confetti"/>
              <p:cNvPicPr>
                <a:picLocks noChangeAspect="1" noChangeArrowheads="1"/>
              </p:cNvPicPr>
              <p:nvPr userDrawn="1"/>
            </p:nvPicPr>
            <p:blipFill>
              <a:blip r:embed="rId17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" y="33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53" name="Picture 181"/>
              <p:cNvPicPr>
                <a:picLocks noChangeAspect="1" noChangeArrowheads="1"/>
              </p:cNvPicPr>
              <p:nvPr userDrawn="1"/>
            </p:nvPicPr>
            <p:blipFill>
              <a:blip r:embed="rId17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3" y="4158"/>
                <a:ext cx="215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54" name="Picture 182" descr="Large confetti"/>
              <p:cNvPicPr>
                <a:picLocks noChangeAspect="1" noChangeArrowheads="1"/>
              </p:cNvPicPr>
              <p:nvPr userDrawn="1"/>
            </p:nvPicPr>
            <p:blipFill>
              <a:blip r:embed="rId17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55" name="Picture 183"/>
              <p:cNvPicPr>
                <a:picLocks noChangeAspect="1" noChangeArrowheads="1"/>
              </p:cNvPicPr>
              <p:nvPr userDrawn="1"/>
            </p:nvPicPr>
            <p:blipFill>
              <a:blip r:embed="rId17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3256" name="Rectangle 184"/>
          <p:cNvSpPr>
            <a:spLocks noGrp="1" noChangeArrowheads="1"/>
          </p:cNvSpPr>
          <p:nvPr>
            <p:ph type="ctrTitle"/>
          </p:nvPr>
        </p:nvSpPr>
        <p:spPr>
          <a:xfrm>
            <a:off x="698500" y="9525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3257" name="Rectangle 185"/>
          <p:cNvSpPr>
            <a:spLocks noGrp="1" noChangeArrowheads="1"/>
          </p:cNvSpPr>
          <p:nvPr>
            <p:ph type="subTitle" idx="1"/>
          </p:nvPr>
        </p:nvSpPr>
        <p:spPr>
          <a:xfrm>
            <a:off x="1395413" y="3317875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  <p:sp>
        <p:nvSpPr>
          <p:cNvPr id="3258" name="Rectangle 186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259" name="Rectangle 187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260" name="Rectangle 18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D140A60-B8BA-468E-878B-DCCBCD427E24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813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620B2-950C-4925-87A8-97337F974C77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038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1C479E-4A5B-4741-AFE3-9BEDB73A8D22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8885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B6A9-CE58-48CC-8D36-23DB2AEF46A1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13712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35C6D0-C397-4BC8-B45A-36BC319C5057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609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04FE1-CA3C-4BBC-8D32-03D62FF1F38A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83634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328ED-1D91-47E9-BC2E-D2A3AC96E233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651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AD651-6A15-40D3-8A19-15F4F37D2274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046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85AC3-9E80-4E14-953A-52372C1A02E9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44007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252C6-9F0F-4B67-9FF1-A6BF63C50BD3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07569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517293-B134-4479-A978-87A5483F0F64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30863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1943100" cy="6042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76900" cy="6042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FE6704-4422-4E36-B52D-2CABF6F034B5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94839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2969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3810000" cy="4670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524000"/>
            <a:ext cx="3810000" cy="46704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73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73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73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A370B20-1756-4C7D-ACB4-BE7164791717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6744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A8A4A-461F-4FA2-AFEB-0D9D4BA8472D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8629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5419A-8699-4D95-80E4-74DE40AC5FEB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976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1FA07-4A75-484B-B700-D0AF435D67E4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5907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98FCA-91B4-46A4-8238-EE09817FBEC2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3086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57346-E5C1-4CAB-A49B-25EAD3A4EED8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2187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173B6-0F0C-46E2-82C6-2815C04BC070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634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6B5C6-4FD9-4644-8197-CFDF8A631DF0}" type="slidenum">
              <a:rPr lang="ja-JP" altLang="en-US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3444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3.emf"/><Relationship Id="rId117" Type="http://schemas.openxmlformats.org/officeDocument/2006/relationships/image" Target="../media/image104.emf"/><Relationship Id="rId21" Type="http://schemas.openxmlformats.org/officeDocument/2006/relationships/image" Target="../media/image8.emf"/><Relationship Id="rId42" Type="http://schemas.openxmlformats.org/officeDocument/2006/relationships/image" Target="../media/image29.emf"/><Relationship Id="rId47" Type="http://schemas.openxmlformats.org/officeDocument/2006/relationships/image" Target="../media/image34.emf"/><Relationship Id="rId63" Type="http://schemas.openxmlformats.org/officeDocument/2006/relationships/image" Target="../media/image50.emf"/><Relationship Id="rId68" Type="http://schemas.openxmlformats.org/officeDocument/2006/relationships/image" Target="../media/image55.emf"/><Relationship Id="rId84" Type="http://schemas.openxmlformats.org/officeDocument/2006/relationships/image" Target="../media/image71.emf"/><Relationship Id="rId89" Type="http://schemas.openxmlformats.org/officeDocument/2006/relationships/image" Target="../media/image76.emf"/><Relationship Id="rId112" Type="http://schemas.openxmlformats.org/officeDocument/2006/relationships/image" Target="../media/image99.emf"/><Relationship Id="rId133" Type="http://schemas.openxmlformats.org/officeDocument/2006/relationships/image" Target="../media/image120.emf"/><Relationship Id="rId138" Type="http://schemas.openxmlformats.org/officeDocument/2006/relationships/image" Target="../media/image125.emf"/><Relationship Id="rId154" Type="http://schemas.openxmlformats.org/officeDocument/2006/relationships/image" Target="../media/image141.emf"/><Relationship Id="rId159" Type="http://schemas.openxmlformats.org/officeDocument/2006/relationships/image" Target="../media/image146.emf"/><Relationship Id="rId175" Type="http://schemas.openxmlformats.org/officeDocument/2006/relationships/image" Target="../media/image162.emf"/><Relationship Id="rId170" Type="http://schemas.openxmlformats.org/officeDocument/2006/relationships/image" Target="../media/image157.emf"/><Relationship Id="rId16" Type="http://schemas.openxmlformats.org/officeDocument/2006/relationships/image" Target="../media/image3.emf"/><Relationship Id="rId107" Type="http://schemas.openxmlformats.org/officeDocument/2006/relationships/image" Target="../media/image94.emf"/><Relationship Id="rId11" Type="http://schemas.openxmlformats.org/officeDocument/2006/relationships/slideLayout" Target="../slideLayouts/slideLayout11.xml"/><Relationship Id="rId32" Type="http://schemas.openxmlformats.org/officeDocument/2006/relationships/image" Target="../media/image19.emf"/><Relationship Id="rId37" Type="http://schemas.openxmlformats.org/officeDocument/2006/relationships/image" Target="../media/image24.emf"/><Relationship Id="rId53" Type="http://schemas.openxmlformats.org/officeDocument/2006/relationships/image" Target="../media/image40.emf"/><Relationship Id="rId58" Type="http://schemas.openxmlformats.org/officeDocument/2006/relationships/image" Target="../media/image45.emf"/><Relationship Id="rId74" Type="http://schemas.openxmlformats.org/officeDocument/2006/relationships/image" Target="../media/image61.emf"/><Relationship Id="rId79" Type="http://schemas.openxmlformats.org/officeDocument/2006/relationships/image" Target="../media/image66.emf"/><Relationship Id="rId102" Type="http://schemas.openxmlformats.org/officeDocument/2006/relationships/image" Target="../media/image89.emf"/><Relationship Id="rId123" Type="http://schemas.openxmlformats.org/officeDocument/2006/relationships/image" Target="../media/image110.emf"/><Relationship Id="rId128" Type="http://schemas.openxmlformats.org/officeDocument/2006/relationships/image" Target="../media/image115.emf"/><Relationship Id="rId144" Type="http://schemas.openxmlformats.org/officeDocument/2006/relationships/image" Target="../media/image131.emf"/><Relationship Id="rId149" Type="http://schemas.openxmlformats.org/officeDocument/2006/relationships/image" Target="../media/image136.emf"/><Relationship Id="rId5" Type="http://schemas.openxmlformats.org/officeDocument/2006/relationships/slideLayout" Target="../slideLayouts/slideLayout5.xml"/><Relationship Id="rId90" Type="http://schemas.openxmlformats.org/officeDocument/2006/relationships/image" Target="../media/image77.emf"/><Relationship Id="rId95" Type="http://schemas.openxmlformats.org/officeDocument/2006/relationships/image" Target="../media/image82.emf"/><Relationship Id="rId160" Type="http://schemas.openxmlformats.org/officeDocument/2006/relationships/image" Target="../media/image147.emf"/><Relationship Id="rId165" Type="http://schemas.openxmlformats.org/officeDocument/2006/relationships/image" Target="../media/image152.emf"/><Relationship Id="rId181" Type="http://schemas.openxmlformats.org/officeDocument/2006/relationships/image" Target="../media/image168.emf"/><Relationship Id="rId22" Type="http://schemas.openxmlformats.org/officeDocument/2006/relationships/image" Target="../media/image9.emf"/><Relationship Id="rId27" Type="http://schemas.openxmlformats.org/officeDocument/2006/relationships/image" Target="../media/image14.emf"/><Relationship Id="rId43" Type="http://schemas.openxmlformats.org/officeDocument/2006/relationships/image" Target="../media/image30.emf"/><Relationship Id="rId48" Type="http://schemas.openxmlformats.org/officeDocument/2006/relationships/image" Target="../media/image35.emf"/><Relationship Id="rId64" Type="http://schemas.openxmlformats.org/officeDocument/2006/relationships/image" Target="../media/image51.emf"/><Relationship Id="rId69" Type="http://schemas.openxmlformats.org/officeDocument/2006/relationships/image" Target="../media/image56.emf"/><Relationship Id="rId113" Type="http://schemas.openxmlformats.org/officeDocument/2006/relationships/image" Target="../media/image100.emf"/><Relationship Id="rId118" Type="http://schemas.openxmlformats.org/officeDocument/2006/relationships/image" Target="../media/image105.emf"/><Relationship Id="rId134" Type="http://schemas.openxmlformats.org/officeDocument/2006/relationships/image" Target="../media/image121.emf"/><Relationship Id="rId139" Type="http://schemas.openxmlformats.org/officeDocument/2006/relationships/image" Target="../media/image126.emf"/><Relationship Id="rId80" Type="http://schemas.openxmlformats.org/officeDocument/2006/relationships/image" Target="../media/image67.emf"/><Relationship Id="rId85" Type="http://schemas.openxmlformats.org/officeDocument/2006/relationships/image" Target="../media/image72.emf"/><Relationship Id="rId150" Type="http://schemas.openxmlformats.org/officeDocument/2006/relationships/image" Target="../media/image137.emf"/><Relationship Id="rId155" Type="http://schemas.openxmlformats.org/officeDocument/2006/relationships/image" Target="../media/image142.emf"/><Relationship Id="rId171" Type="http://schemas.openxmlformats.org/officeDocument/2006/relationships/image" Target="../media/image158.emf"/><Relationship Id="rId176" Type="http://schemas.openxmlformats.org/officeDocument/2006/relationships/image" Target="../media/image163.emf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emf"/><Relationship Id="rId33" Type="http://schemas.openxmlformats.org/officeDocument/2006/relationships/image" Target="../media/image20.emf"/><Relationship Id="rId38" Type="http://schemas.openxmlformats.org/officeDocument/2006/relationships/image" Target="../media/image25.emf"/><Relationship Id="rId59" Type="http://schemas.openxmlformats.org/officeDocument/2006/relationships/image" Target="../media/image46.emf"/><Relationship Id="rId103" Type="http://schemas.openxmlformats.org/officeDocument/2006/relationships/image" Target="../media/image90.emf"/><Relationship Id="rId108" Type="http://schemas.openxmlformats.org/officeDocument/2006/relationships/image" Target="../media/image95.emf"/><Relationship Id="rId124" Type="http://schemas.openxmlformats.org/officeDocument/2006/relationships/image" Target="../media/image111.emf"/><Relationship Id="rId129" Type="http://schemas.openxmlformats.org/officeDocument/2006/relationships/image" Target="../media/image116.emf"/><Relationship Id="rId54" Type="http://schemas.openxmlformats.org/officeDocument/2006/relationships/image" Target="../media/image41.emf"/><Relationship Id="rId70" Type="http://schemas.openxmlformats.org/officeDocument/2006/relationships/image" Target="../media/image57.emf"/><Relationship Id="rId75" Type="http://schemas.openxmlformats.org/officeDocument/2006/relationships/image" Target="../media/image62.emf"/><Relationship Id="rId91" Type="http://schemas.openxmlformats.org/officeDocument/2006/relationships/image" Target="../media/image78.emf"/><Relationship Id="rId96" Type="http://schemas.openxmlformats.org/officeDocument/2006/relationships/image" Target="../media/image83.emf"/><Relationship Id="rId140" Type="http://schemas.openxmlformats.org/officeDocument/2006/relationships/image" Target="../media/image127.emf"/><Relationship Id="rId145" Type="http://schemas.openxmlformats.org/officeDocument/2006/relationships/image" Target="../media/image132.emf"/><Relationship Id="rId161" Type="http://schemas.openxmlformats.org/officeDocument/2006/relationships/image" Target="../media/image148.emf"/><Relationship Id="rId166" Type="http://schemas.openxmlformats.org/officeDocument/2006/relationships/image" Target="../media/image153.emf"/><Relationship Id="rId182" Type="http://schemas.openxmlformats.org/officeDocument/2006/relationships/image" Target="../media/image169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image" Target="../media/image10.emf"/><Relationship Id="rId28" Type="http://schemas.openxmlformats.org/officeDocument/2006/relationships/image" Target="../media/image15.emf"/><Relationship Id="rId49" Type="http://schemas.openxmlformats.org/officeDocument/2006/relationships/image" Target="../media/image36.emf"/><Relationship Id="rId114" Type="http://schemas.openxmlformats.org/officeDocument/2006/relationships/image" Target="../media/image101.emf"/><Relationship Id="rId119" Type="http://schemas.openxmlformats.org/officeDocument/2006/relationships/image" Target="../media/image106.emf"/><Relationship Id="rId44" Type="http://schemas.openxmlformats.org/officeDocument/2006/relationships/image" Target="../media/image31.emf"/><Relationship Id="rId60" Type="http://schemas.openxmlformats.org/officeDocument/2006/relationships/image" Target="../media/image47.emf"/><Relationship Id="rId65" Type="http://schemas.openxmlformats.org/officeDocument/2006/relationships/image" Target="../media/image52.emf"/><Relationship Id="rId81" Type="http://schemas.openxmlformats.org/officeDocument/2006/relationships/image" Target="../media/image68.emf"/><Relationship Id="rId86" Type="http://schemas.openxmlformats.org/officeDocument/2006/relationships/image" Target="../media/image73.emf"/><Relationship Id="rId130" Type="http://schemas.openxmlformats.org/officeDocument/2006/relationships/image" Target="../media/image117.emf"/><Relationship Id="rId135" Type="http://schemas.openxmlformats.org/officeDocument/2006/relationships/image" Target="../media/image122.emf"/><Relationship Id="rId151" Type="http://schemas.openxmlformats.org/officeDocument/2006/relationships/image" Target="../media/image138.emf"/><Relationship Id="rId156" Type="http://schemas.openxmlformats.org/officeDocument/2006/relationships/image" Target="../media/image143.emf"/><Relationship Id="rId177" Type="http://schemas.openxmlformats.org/officeDocument/2006/relationships/image" Target="../media/image164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72" Type="http://schemas.openxmlformats.org/officeDocument/2006/relationships/image" Target="../media/image159.emf"/><Relationship Id="rId180" Type="http://schemas.openxmlformats.org/officeDocument/2006/relationships/image" Target="../media/image167.emf"/><Relationship Id="rId13" Type="http://schemas.openxmlformats.org/officeDocument/2006/relationships/theme" Target="../theme/theme1.xml"/><Relationship Id="rId18" Type="http://schemas.openxmlformats.org/officeDocument/2006/relationships/image" Target="../media/image5.emf"/><Relationship Id="rId39" Type="http://schemas.openxmlformats.org/officeDocument/2006/relationships/image" Target="../media/image26.emf"/><Relationship Id="rId109" Type="http://schemas.openxmlformats.org/officeDocument/2006/relationships/image" Target="../media/image96.emf"/><Relationship Id="rId34" Type="http://schemas.openxmlformats.org/officeDocument/2006/relationships/image" Target="../media/image21.emf"/><Relationship Id="rId50" Type="http://schemas.openxmlformats.org/officeDocument/2006/relationships/image" Target="../media/image37.emf"/><Relationship Id="rId55" Type="http://schemas.openxmlformats.org/officeDocument/2006/relationships/image" Target="../media/image42.emf"/><Relationship Id="rId76" Type="http://schemas.openxmlformats.org/officeDocument/2006/relationships/image" Target="../media/image63.emf"/><Relationship Id="rId97" Type="http://schemas.openxmlformats.org/officeDocument/2006/relationships/image" Target="../media/image84.emf"/><Relationship Id="rId104" Type="http://schemas.openxmlformats.org/officeDocument/2006/relationships/image" Target="../media/image91.emf"/><Relationship Id="rId120" Type="http://schemas.openxmlformats.org/officeDocument/2006/relationships/image" Target="../media/image107.emf"/><Relationship Id="rId125" Type="http://schemas.openxmlformats.org/officeDocument/2006/relationships/image" Target="../media/image112.emf"/><Relationship Id="rId141" Type="http://schemas.openxmlformats.org/officeDocument/2006/relationships/image" Target="../media/image128.emf"/><Relationship Id="rId146" Type="http://schemas.openxmlformats.org/officeDocument/2006/relationships/image" Target="../media/image133.emf"/><Relationship Id="rId167" Type="http://schemas.openxmlformats.org/officeDocument/2006/relationships/image" Target="../media/image154.emf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58.emf"/><Relationship Id="rId92" Type="http://schemas.openxmlformats.org/officeDocument/2006/relationships/image" Target="../media/image79.emf"/><Relationship Id="rId162" Type="http://schemas.openxmlformats.org/officeDocument/2006/relationships/image" Target="../media/image149.emf"/><Relationship Id="rId183" Type="http://schemas.openxmlformats.org/officeDocument/2006/relationships/image" Target="../media/image170.emf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16.emf"/><Relationship Id="rId24" Type="http://schemas.openxmlformats.org/officeDocument/2006/relationships/image" Target="../media/image11.emf"/><Relationship Id="rId40" Type="http://schemas.openxmlformats.org/officeDocument/2006/relationships/image" Target="../media/image27.emf"/><Relationship Id="rId45" Type="http://schemas.openxmlformats.org/officeDocument/2006/relationships/image" Target="../media/image32.emf"/><Relationship Id="rId66" Type="http://schemas.openxmlformats.org/officeDocument/2006/relationships/image" Target="../media/image53.emf"/><Relationship Id="rId87" Type="http://schemas.openxmlformats.org/officeDocument/2006/relationships/image" Target="../media/image74.emf"/><Relationship Id="rId110" Type="http://schemas.openxmlformats.org/officeDocument/2006/relationships/image" Target="../media/image97.emf"/><Relationship Id="rId115" Type="http://schemas.openxmlformats.org/officeDocument/2006/relationships/image" Target="../media/image102.emf"/><Relationship Id="rId131" Type="http://schemas.openxmlformats.org/officeDocument/2006/relationships/image" Target="../media/image118.emf"/><Relationship Id="rId136" Type="http://schemas.openxmlformats.org/officeDocument/2006/relationships/image" Target="../media/image123.emf"/><Relationship Id="rId157" Type="http://schemas.openxmlformats.org/officeDocument/2006/relationships/image" Target="../media/image144.emf"/><Relationship Id="rId178" Type="http://schemas.openxmlformats.org/officeDocument/2006/relationships/image" Target="../media/image165.emf"/><Relationship Id="rId61" Type="http://schemas.openxmlformats.org/officeDocument/2006/relationships/image" Target="../media/image48.emf"/><Relationship Id="rId82" Type="http://schemas.openxmlformats.org/officeDocument/2006/relationships/image" Target="../media/image69.emf"/><Relationship Id="rId152" Type="http://schemas.openxmlformats.org/officeDocument/2006/relationships/image" Target="../media/image139.emf"/><Relationship Id="rId173" Type="http://schemas.openxmlformats.org/officeDocument/2006/relationships/image" Target="../media/image160.emf"/><Relationship Id="rId19" Type="http://schemas.openxmlformats.org/officeDocument/2006/relationships/image" Target="../media/image6.emf"/><Relationship Id="rId14" Type="http://schemas.openxmlformats.org/officeDocument/2006/relationships/image" Target="../media/image1.emf"/><Relationship Id="rId30" Type="http://schemas.openxmlformats.org/officeDocument/2006/relationships/image" Target="../media/image17.emf"/><Relationship Id="rId35" Type="http://schemas.openxmlformats.org/officeDocument/2006/relationships/image" Target="../media/image22.emf"/><Relationship Id="rId56" Type="http://schemas.openxmlformats.org/officeDocument/2006/relationships/image" Target="../media/image43.emf"/><Relationship Id="rId77" Type="http://schemas.openxmlformats.org/officeDocument/2006/relationships/image" Target="../media/image64.emf"/><Relationship Id="rId100" Type="http://schemas.openxmlformats.org/officeDocument/2006/relationships/image" Target="../media/image87.emf"/><Relationship Id="rId105" Type="http://schemas.openxmlformats.org/officeDocument/2006/relationships/image" Target="../media/image92.emf"/><Relationship Id="rId126" Type="http://schemas.openxmlformats.org/officeDocument/2006/relationships/image" Target="../media/image113.emf"/><Relationship Id="rId147" Type="http://schemas.openxmlformats.org/officeDocument/2006/relationships/image" Target="../media/image134.emf"/><Relationship Id="rId168" Type="http://schemas.openxmlformats.org/officeDocument/2006/relationships/image" Target="../media/image155.emf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38.emf"/><Relationship Id="rId72" Type="http://schemas.openxmlformats.org/officeDocument/2006/relationships/image" Target="../media/image59.emf"/><Relationship Id="rId93" Type="http://schemas.openxmlformats.org/officeDocument/2006/relationships/image" Target="../media/image80.emf"/><Relationship Id="rId98" Type="http://schemas.openxmlformats.org/officeDocument/2006/relationships/image" Target="../media/image85.emf"/><Relationship Id="rId121" Type="http://schemas.openxmlformats.org/officeDocument/2006/relationships/image" Target="../media/image108.emf"/><Relationship Id="rId142" Type="http://schemas.openxmlformats.org/officeDocument/2006/relationships/image" Target="../media/image129.emf"/><Relationship Id="rId163" Type="http://schemas.openxmlformats.org/officeDocument/2006/relationships/image" Target="../media/image150.emf"/><Relationship Id="rId184" Type="http://schemas.openxmlformats.org/officeDocument/2006/relationships/image" Target="../media/image171.emf"/><Relationship Id="rId3" Type="http://schemas.openxmlformats.org/officeDocument/2006/relationships/slideLayout" Target="../slideLayouts/slideLayout3.xml"/><Relationship Id="rId25" Type="http://schemas.openxmlformats.org/officeDocument/2006/relationships/image" Target="../media/image12.emf"/><Relationship Id="rId46" Type="http://schemas.openxmlformats.org/officeDocument/2006/relationships/image" Target="../media/image33.emf"/><Relationship Id="rId67" Type="http://schemas.openxmlformats.org/officeDocument/2006/relationships/image" Target="../media/image54.emf"/><Relationship Id="rId116" Type="http://schemas.openxmlformats.org/officeDocument/2006/relationships/image" Target="../media/image103.emf"/><Relationship Id="rId137" Type="http://schemas.openxmlformats.org/officeDocument/2006/relationships/image" Target="../media/image124.emf"/><Relationship Id="rId158" Type="http://schemas.openxmlformats.org/officeDocument/2006/relationships/image" Target="../media/image145.emf"/><Relationship Id="rId20" Type="http://schemas.openxmlformats.org/officeDocument/2006/relationships/image" Target="../media/image7.emf"/><Relationship Id="rId41" Type="http://schemas.openxmlformats.org/officeDocument/2006/relationships/image" Target="../media/image28.emf"/><Relationship Id="rId62" Type="http://schemas.openxmlformats.org/officeDocument/2006/relationships/image" Target="../media/image49.emf"/><Relationship Id="rId83" Type="http://schemas.openxmlformats.org/officeDocument/2006/relationships/image" Target="../media/image70.emf"/><Relationship Id="rId88" Type="http://schemas.openxmlformats.org/officeDocument/2006/relationships/image" Target="../media/image75.emf"/><Relationship Id="rId111" Type="http://schemas.openxmlformats.org/officeDocument/2006/relationships/image" Target="../media/image98.emf"/><Relationship Id="rId132" Type="http://schemas.openxmlformats.org/officeDocument/2006/relationships/image" Target="../media/image119.emf"/><Relationship Id="rId153" Type="http://schemas.openxmlformats.org/officeDocument/2006/relationships/image" Target="../media/image140.emf"/><Relationship Id="rId174" Type="http://schemas.openxmlformats.org/officeDocument/2006/relationships/image" Target="../media/image161.emf"/><Relationship Id="rId179" Type="http://schemas.openxmlformats.org/officeDocument/2006/relationships/image" Target="../media/image166.emf"/><Relationship Id="rId15" Type="http://schemas.openxmlformats.org/officeDocument/2006/relationships/image" Target="../media/image2.emf"/><Relationship Id="rId36" Type="http://schemas.openxmlformats.org/officeDocument/2006/relationships/image" Target="../media/image23.emf"/><Relationship Id="rId57" Type="http://schemas.openxmlformats.org/officeDocument/2006/relationships/image" Target="../media/image44.emf"/><Relationship Id="rId106" Type="http://schemas.openxmlformats.org/officeDocument/2006/relationships/image" Target="../media/image93.emf"/><Relationship Id="rId127" Type="http://schemas.openxmlformats.org/officeDocument/2006/relationships/image" Target="../media/image114.emf"/><Relationship Id="rId10" Type="http://schemas.openxmlformats.org/officeDocument/2006/relationships/slideLayout" Target="../slideLayouts/slideLayout10.xml"/><Relationship Id="rId31" Type="http://schemas.openxmlformats.org/officeDocument/2006/relationships/image" Target="../media/image18.emf"/><Relationship Id="rId52" Type="http://schemas.openxmlformats.org/officeDocument/2006/relationships/image" Target="../media/image39.emf"/><Relationship Id="rId73" Type="http://schemas.openxmlformats.org/officeDocument/2006/relationships/image" Target="../media/image60.emf"/><Relationship Id="rId78" Type="http://schemas.openxmlformats.org/officeDocument/2006/relationships/image" Target="../media/image65.emf"/><Relationship Id="rId94" Type="http://schemas.openxmlformats.org/officeDocument/2006/relationships/image" Target="../media/image81.emf"/><Relationship Id="rId99" Type="http://schemas.openxmlformats.org/officeDocument/2006/relationships/image" Target="../media/image86.emf"/><Relationship Id="rId101" Type="http://schemas.openxmlformats.org/officeDocument/2006/relationships/image" Target="../media/image88.emf"/><Relationship Id="rId122" Type="http://schemas.openxmlformats.org/officeDocument/2006/relationships/image" Target="../media/image109.emf"/><Relationship Id="rId143" Type="http://schemas.openxmlformats.org/officeDocument/2006/relationships/image" Target="../media/image130.emf"/><Relationship Id="rId148" Type="http://schemas.openxmlformats.org/officeDocument/2006/relationships/image" Target="../media/image135.emf"/><Relationship Id="rId164" Type="http://schemas.openxmlformats.org/officeDocument/2006/relationships/image" Target="../media/image151.emf"/><Relationship Id="rId169" Type="http://schemas.openxmlformats.org/officeDocument/2006/relationships/image" Target="../media/image156.emf"/><Relationship Id="rId185" Type="http://schemas.openxmlformats.org/officeDocument/2006/relationships/image" Target="../media/image172.emf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57.emf"/><Relationship Id="rId117" Type="http://schemas.openxmlformats.org/officeDocument/2006/relationships/image" Target="../media/image448.emf"/><Relationship Id="rId21" Type="http://schemas.openxmlformats.org/officeDocument/2006/relationships/image" Target="../media/image352.emf"/><Relationship Id="rId42" Type="http://schemas.openxmlformats.org/officeDocument/2006/relationships/image" Target="../media/image373.emf"/><Relationship Id="rId47" Type="http://schemas.openxmlformats.org/officeDocument/2006/relationships/image" Target="../media/image378.emf"/><Relationship Id="rId63" Type="http://schemas.openxmlformats.org/officeDocument/2006/relationships/image" Target="../media/image394.emf"/><Relationship Id="rId68" Type="http://schemas.openxmlformats.org/officeDocument/2006/relationships/image" Target="../media/image399.emf"/><Relationship Id="rId84" Type="http://schemas.openxmlformats.org/officeDocument/2006/relationships/image" Target="../media/image415.emf"/><Relationship Id="rId89" Type="http://schemas.openxmlformats.org/officeDocument/2006/relationships/image" Target="../media/image420.emf"/><Relationship Id="rId112" Type="http://schemas.openxmlformats.org/officeDocument/2006/relationships/image" Target="../media/image443.emf"/><Relationship Id="rId133" Type="http://schemas.openxmlformats.org/officeDocument/2006/relationships/image" Target="../media/image464.emf"/><Relationship Id="rId138" Type="http://schemas.openxmlformats.org/officeDocument/2006/relationships/image" Target="../media/image469.emf"/><Relationship Id="rId154" Type="http://schemas.openxmlformats.org/officeDocument/2006/relationships/image" Target="../media/image485.emf"/><Relationship Id="rId159" Type="http://schemas.openxmlformats.org/officeDocument/2006/relationships/image" Target="../media/image490.emf"/><Relationship Id="rId175" Type="http://schemas.openxmlformats.org/officeDocument/2006/relationships/image" Target="../media/image506.emf"/><Relationship Id="rId170" Type="http://schemas.openxmlformats.org/officeDocument/2006/relationships/image" Target="../media/image501.emf"/><Relationship Id="rId16" Type="http://schemas.openxmlformats.org/officeDocument/2006/relationships/image" Target="../media/image347.emf"/><Relationship Id="rId107" Type="http://schemas.openxmlformats.org/officeDocument/2006/relationships/image" Target="../media/image438.emf"/><Relationship Id="rId11" Type="http://schemas.openxmlformats.org/officeDocument/2006/relationships/slideLayout" Target="../slideLayouts/slideLayout23.xml"/><Relationship Id="rId32" Type="http://schemas.openxmlformats.org/officeDocument/2006/relationships/image" Target="../media/image363.emf"/><Relationship Id="rId37" Type="http://schemas.openxmlformats.org/officeDocument/2006/relationships/image" Target="../media/image368.emf"/><Relationship Id="rId53" Type="http://schemas.openxmlformats.org/officeDocument/2006/relationships/image" Target="../media/image384.emf"/><Relationship Id="rId58" Type="http://schemas.openxmlformats.org/officeDocument/2006/relationships/image" Target="../media/image389.emf"/><Relationship Id="rId74" Type="http://schemas.openxmlformats.org/officeDocument/2006/relationships/image" Target="../media/image405.emf"/><Relationship Id="rId79" Type="http://schemas.openxmlformats.org/officeDocument/2006/relationships/image" Target="../media/image410.emf"/><Relationship Id="rId102" Type="http://schemas.openxmlformats.org/officeDocument/2006/relationships/image" Target="../media/image433.emf"/><Relationship Id="rId123" Type="http://schemas.openxmlformats.org/officeDocument/2006/relationships/image" Target="../media/image454.emf"/><Relationship Id="rId128" Type="http://schemas.openxmlformats.org/officeDocument/2006/relationships/image" Target="../media/image459.emf"/><Relationship Id="rId144" Type="http://schemas.openxmlformats.org/officeDocument/2006/relationships/image" Target="../media/image475.emf"/><Relationship Id="rId149" Type="http://schemas.openxmlformats.org/officeDocument/2006/relationships/image" Target="../media/image480.emf"/><Relationship Id="rId5" Type="http://schemas.openxmlformats.org/officeDocument/2006/relationships/slideLayout" Target="../slideLayouts/slideLayout17.xml"/><Relationship Id="rId90" Type="http://schemas.openxmlformats.org/officeDocument/2006/relationships/image" Target="../media/image421.emf"/><Relationship Id="rId95" Type="http://schemas.openxmlformats.org/officeDocument/2006/relationships/image" Target="../media/image426.emf"/><Relationship Id="rId160" Type="http://schemas.openxmlformats.org/officeDocument/2006/relationships/image" Target="../media/image491.emf"/><Relationship Id="rId165" Type="http://schemas.openxmlformats.org/officeDocument/2006/relationships/image" Target="../media/image496.emf"/><Relationship Id="rId181" Type="http://schemas.openxmlformats.org/officeDocument/2006/relationships/image" Target="../media/image512.emf"/><Relationship Id="rId22" Type="http://schemas.openxmlformats.org/officeDocument/2006/relationships/image" Target="../media/image353.emf"/><Relationship Id="rId27" Type="http://schemas.openxmlformats.org/officeDocument/2006/relationships/image" Target="../media/image358.emf"/><Relationship Id="rId43" Type="http://schemas.openxmlformats.org/officeDocument/2006/relationships/image" Target="../media/image374.emf"/><Relationship Id="rId48" Type="http://schemas.openxmlformats.org/officeDocument/2006/relationships/image" Target="../media/image379.emf"/><Relationship Id="rId64" Type="http://schemas.openxmlformats.org/officeDocument/2006/relationships/image" Target="../media/image395.emf"/><Relationship Id="rId69" Type="http://schemas.openxmlformats.org/officeDocument/2006/relationships/image" Target="../media/image400.emf"/><Relationship Id="rId113" Type="http://schemas.openxmlformats.org/officeDocument/2006/relationships/image" Target="../media/image444.emf"/><Relationship Id="rId118" Type="http://schemas.openxmlformats.org/officeDocument/2006/relationships/image" Target="../media/image449.emf"/><Relationship Id="rId134" Type="http://schemas.openxmlformats.org/officeDocument/2006/relationships/image" Target="../media/image465.emf"/><Relationship Id="rId139" Type="http://schemas.openxmlformats.org/officeDocument/2006/relationships/image" Target="../media/image470.emf"/><Relationship Id="rId80" Type="http://schemas.openxmlformats.org/officeDocument/2006/relationships/image" Target="../media/image411.emf"/><Relationship Id="rId85" Type="http://schemas.openxmlformats.org/officeDocument/2006/relationships/image" Target="../media/image416.emf"/><Relationship Id="rId150" Type="http://schemas.openxmlformats.org/officeDocument/2006/relationships/image" Target="../media/image481.emf"/><Relationship Id="rId155" Type="http://schemas.openxmlformats.org/officeDocument/2006/relationships/image" Target="../media/image486.emf"/><Relationship Id="rId171" Type="http://schemas.openxmlformats.org/officeDocument/2006/relationships/image" Target="../media/image502.emf"/><Relationship Id="rId176" Type="http://schemas.openxmlformats.org/officeDocument/2006/relationships/image" Target="../media/image507.emf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348.emf"/><Relationship Id="rId33" Type="http://schemas.openxmlformats.org/officeDocument/2006/relationships/image" Target="../media/image364.emf"/><Relationship Id="rId38" Type="http://schemas.openxmlformats.org/officeDocument/2006/relationships/image" Target="../media/image369.emf"/><Relationship Id="rId59" Type="http://schemas.openxmlformats.org/officeDocument/2006/relationships/image" Target="../media/image390.emf"/><Relationship Id="rId103" Type="http://schemas.openxmlformats.org/officeDocument/2006/relationships/image" Target="../media/image434.emf"/><Relationship Id="rId108" Type="http://schemas.openxmlformats.org/officeDocument/2006/relationships/image" Target="../media/image439.emf"/><Relationship Id="rId124" Type="http://schemas.openxmlformats.org/officeDocument/2006/relationships/image" Target="../media/image455.emf"/><Relationship Id="rId129" Type="http://schemas.openxmlformats.org/officeDocument/2006/relationships/image" Target="../media/image460.emf"/><Relationship Id="rId54" Type="http://schemas.openxmlformats.org/officeDocument/2006/relationships/image" Target="../media/image385.emf"/><Relationship Id="rId70" Type="http://schemas.openxmlformats.org/officeDocument/2006/relationships/image" Target="../media/image401.emf"/><Relationship Id="rId75" Type="http://schemas.openxmlformats.org/officeDocument/2006/relationships/image" Target="../media/image406.emf"/><Relationship Id="rId91" Type="http://schemas.openxmlformats.org/officeDocument/2006/relationships/image" Target="../media/image422.emf"/><Relationship Id="rId96" Type="http://schemas.openxmlformats.org/officeDocument/2006/relationships/image" Target="../media/image427.emf"/><Relationship Id="rId140" Type="http://schemas.openxmlformats.org/officeDocument/2006/relationships/image" Target="../media/image471.emf"/><Relationship Id="rId145" Type="http://schemas.openxmlformats.org/officeDocument/2006/relationships/image" Target="../media/image476.emf"/><Relationship Id="rId161" Type="http://schemas.openxmlformats.org/officeDocument/2006/relationships/image" Target="../media/image492.emf"/><Relationship Id="rId166" Type="http://schemas.openxmlformats.org/officeDocument/2006/relationships/image" Target="../media/image497.emf"/><Relationship Id="rId182" Type="http://schemas.openxmlformats.org/officeDocument/2006/relationships/image" Target="../media/image513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23" Type="http://schemas.openxmlformats.org/officeDocument/2006/relationships/image" Target="../media/image354.emf"/><Relationship Id="rId28" Type="http://schemas.openxmlformats.org/officeDocument/2006/relationships/image" Target="../media/image359.emf"/><Relationship Id="rId49" Type="http://schemas.openxmlformats.org/officeDocument/2006/relationships/image" Target="../media/image380.emf"/><Relationship Id="rId114" Type="http://schemas.openxmlformats.org/officeDocument/2006/relationships/image" Target="../media/image445.emf"/><Relationship Id="rId119" Type="http://schemas.openxmlformats.org/officeDocument/2006/relationships/image" Target="../media/image450.emf"/><Relationship Id="rId44" Type="http://schemas.openxmlformats.org/officeDocument/2006/relationships/image" Target="../media/image375.emf"/><Relationship Id="rId60" Type="http://schemas.openxmlformats.org/officeDocument/2006/relationships/image" Target="../media/image391.emf"/><Relationship Id="rId65" Type="http://schemas.openxmlformats.org/officeDocument/2006/relationships/image" Target="../media/image396.emf"/><Relationship Id="rId81" Type="http://schemas.openxmlformats.org/officeDocument/2006/relationships/image" Target="../media/image412.emf"/><Relationship Id="rId86" Type="http://schemas.openxmlformats.org/officeDocument/2006/relationships/image" Target="../media/image417.emf"/><Relationship Id="rId130" Type="http://schemas.openxmlformats.org/officeDocument/2006/relationships/image" Target="../media/image461.emf"/><Relationship Id="rId135" Type="http://schemas.openxmlformats.org/officeDocument/2006/relationships/image" Target="../media/image466.emf"/><Relationship Id="rId151" Type="http://schemas.openxmlformats.org/officeDocument/2006/relationships/image" Target="../media/image482.emf"/><Relationship Id="rId156" Type="http://schemas.openxmlformats.org/officeDocument/2006/relationships/image" Target="../media/image487.emf"/><Relationship Id="rId177" Type="http://schemas.openxmlformats.org/officeDocument/2006/relationships/image" Target="../media/image508.emf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72" Type="http://schemas.openxmlformats.org/officeDocument/2006/relationships/image" Target="../media/image503.emf"/><Relationship Id="rId180" Type="http://schemas.openxmlformats.org/officeDocument/2006/relationships/image" Target="../media/image511.emf"/><Relationship Id="rId13" Type="http://schemas.openxmlformats.org/officeDocument/2006/relationships/theme" Target="../theme/theme2.xml"/><Relationship Id="rId18" Type="http://schemas.openxmlformats.org/officeDocument/2006/relationships/image" Target="../media/image349.emf"/><Relationship Id="rId39" Type="http://schemas.openxmlformats.org/officeDocument/2006/relationships/image" Target="../media/image370.emf"/><Relationship Id="rId109" Type="http://schemas.openxmlformats.org/officeDocument/2006/relationships/image" Target="../media/image440.emf"/><Relationship Id="rId34" Type="http://schemas.openxmlformats.org/officeDocument/2006/relationships/image" Target="../media/image365.emf"/><Relationship Id="rId50" Type="http://schemas.openxmlformats.org/officeDocument/2006/relationships/image" Target="../media/image381.emf"/><Relationship Id="rId55" Type="http://schemas.openxmlformats.org/officeDocument/2006/relationships/image" Target="../media/image386.emf"/><Relationship Id="rId76" Type="http://schemas.openxmlformats.org/officeDocument/2006/relationships/image" Target="../media/image407.emf"/><Relationship Id="rId97" Type="http://schemas.openxmlformats.org/officeDocument/2006/relationships/image" Target="../media/image428.emf"/><Relationship Id="rId104" Type="http://schemas.openxmlformats.org/officeDocument/2006/relationships/image" Target="../media/image435.emf"/><Relationship Id="rId120" Type="http://schemas.openxmlformats.org/officeDocument/2006/relationships/image" Target="../media/image451.emf"/><Relationship Id="rId125" Type="http://schemas.openxmlformats.org/officeDocument/2006/relationships/image" Target="../media/image456.emf"/><Relationship Id="rId141" Type="http://schemas.openxmlformats.org/officeDocument/2006/relationships/image" Target="../media/image472.emf"/><Relationship Id="rId146" Type="http://schemas.openxmlformats.org/officeDocument/2006/relationships/image" Target="../media/image477.emf"/><Relationship Id="rId167" Type="http://schemas.openxmlformats.org/officeDocument/2006/relationships/image" Target="../media/image498.emf"/><Relationship Id="rId7" Type="http://schemas.openxmlformats.org/officeDocument/2006/relationships/slideLayout" Target="../slideLayouts/slideLayout19.xml"/><Relationship Id="rId71" Type="http://schemas.openxmlformats.org/officeDocument/2006/relationships/image" Target="../media/image402.emf"/><Relationship Id="rId92" Type="http://schemas.openxmlformats.org/officeDocument/2006/relationships/image" Target="../media/image423.emf"/><Relationship Id="rId162" Type="http://schemas.openxmlformats.org/officeDocument/2006/relationships/image" Target="../media/image493.emf"/><Relationship Id="rId183" Type="http://schemas.openxmlformats.org/officeDocument/2006/relationships/image" Target="../media/image514.emf"/><Relationship Id="rId2" Type="http://schemas.openxmlformats.org/officeDocument/2006/relationships/slideLayout" Target="../slideLayouts/slideLayout14.xml"/><Relationship Id="rId29" Type="http://schemas.openxmlformats.org/officeDocument/2006/relationships/image" Target="../media/image360.emf"/><Relationship Id="rId24" Type="http://schemas.openxmlformats.org/officeDocument/2006/relationships/image" Target="../media/image355.emf"/><Relationship Id="rId40" Type="http://schemas.openxmlformats.org/officeDocument/2006/relationships/image" Target="../media/image371.emf"/><Relationship Id="rId45" Type="http://schemas.openxmlformats.org/officeDocument/2006/relationships/image" Target="../media/image376.emf"/><Relationship Id="rId66" Type="http://schemas.openxmlformats.org/officeDocument/2006/relationships/image" Target="../media/image397.emf"/><Relationship Id="rId87" Type="http://schemas.openxmlformats.org/officeDocument/2006/relationships/image" Target="../media/image418.emf"/><Relationship Id="rId110" Type="http://schemas.openxmlformats.org/officeDocument/2006/relationships/image" Target="../media/image441.emf"/><Relationship Id="rId115" Type="http://schemas.openxmlformats.org/officeDocument/2006/relationships/image" Target="../media/image446.emf"/><Relationship Id="rId131" Type="http://schemas.openxmlformats.org/officeDocument/2006/relationships/image" Target="../media/image462.emf"/><Relationship Id="rId136" Type="http://schemas.openxmlformats.org/officeDocument/2006/relationships/image" Target="../media/image467.emf"/><Relationship Id="rId157" Type="http://schemas.openxmlformats.org/officeDocument/2006/relationships/image" Target="../media/image488.emf"/><Relationship Id="rId178" Type="http://schemas.openxmlformats.org/officeDocument/2006/relationships/image" Target="../media/image509.emf"/><Relationship Id="rId61" Type="http://schemas.openxmlformats.org/officeDocument/2006/relationships/image" Target="../media/image392.emf"/><Relationship Id="rId82" Type="http://schemas.openxmlformats.org/officeDocument/2006/relationships/image" Target="../media/image413.emf"/><Relationship Id="rId152" Type="http://schemas.openxmlformats.org/officeDocument/2006/relationships/image" Target="../media/image483.emf"/><Relationship Id="rId173" Type="http://schemas.openxmlformats.org/officeDocument/2006/relationships/image" Target="../media/image504.emf"/><Relationship Id="rId19" Type="http://schemas.openxmlformats.org/officeDocument/2006/relationships/image" Target="../media/image350.emf"/><Relationship Id="rId14" Type="http://schemas.openxmlformats.org/officeDocument/2006/relationships/image" Target="../media/image345.emf"/><Relationship Id="rId30" Type="http://schemas.openxmlformats.org/officeDocument/2006/relationships/image" Target="../media/image361.emf"/><Relationship Id="rId35" Type="http://schemas.openxmlformats.org/officeDocument/2006/relationships/image" Target="../media/image366.emf"/><Relationship Id="rId56" Type="http://schemas.openxmlformats.org/officeDocument/2006/relationships/image" Target="../media/image387.emf"/><Relationship Id="rId77" Type="http://schemas.openxmlformats.org/officeDocument/2006/relationships/image" Target="../media/image408.emf"/><Relationship Id="rId100" Type="http://schemas.openxmlformats.org/officeDocument/2006/relationships/image" Target="../media/image431.emf"/><Relationship Id="rId105" Type="http://schemas.openxmlformats.org/officeDocument/2006/relationships/image" Target="../media/image436.emf"/><Relationship Id="rId126" Type="http://schemas.openxmlformats.org/officeDocument/2006/relationships/image" Target="../media/image457.emf"/><Relationship Id="rId147" Type="http://schemas.openxmlformats.org/officeDocument/2006/relationships/image" Target="../media/image478.emf"/><Relationship Id="rId168" Type="http://schemas.openxmlformats.org/officeDocument/2006/relationships/image" Target="../media/image499.emf"/><Relationship Id="rId8" Type="http://schemas.openxmlformats.org/officeDocument/2006/relationships/slideLayout" Target="../slideLayouts/slideLayout20.xml"/><Relationship Id="rId51" Type="http://schemas.openxmlformats.org/officeDocument/2006/relationships/image" Target="../media/image382.emf"/><Relationship Id="rId72" Type="http://schemas.openxmlformats.org/officeDocument/2006/relationships/image" Target="../media/image403.emf"/><Relationship Id="rId93" Type="http://schemas.openxmlformats.org/officeDocument/2006/relationships/image" Target="../media/image424.emf"/><Relationship Id="rId98" Type="http://schemas.openxmlformats.org/officeDocument/2006/relationships/image" Target="../media/image429.emf"/><Relationship Id="rId121" Type="http://schemas.openxmlformats.org/officeDocument/2006/relationships/image" Target="../media/image452.emf"/><Relationship Id="rId142" Type="http://schemas.openxmlformats.org/officeDocument/2006/relationships/image" Target="../media/image473.emf"/><Relationship Id="rId163" Type="http://schemas.openxmlformats.org/officeDocument/2006/relationships/image" Target="../media/image494.emf"/><Relationship Id="rId184" Type="http://schemas.openxmlformats.org/officeDocument/2006/relationships/image" Target="../media/image515.emf"/><Relationship Id="rId3" Type="http://schemas.openxmlformats.org/officeDocument/2006/relationships/slideLayout" Target="../slideLayouts/slideLayout15.xml"/><Relationship Id="rId25" Type="http://schemas.openxmlformats.org/officeDocument/2006/relationships/image" Target="../media/image356.emf"/><Relationship Id="rId46" Type="http://schemas.openxmlformats.org/officeDocument/2006/relationships/image" Target="../media/image377.emf"/><Relationship Id="rId67" Type="http://schemas.openxmlformats.org/officeDocument/2006/relationships/image" Target="../media/image398.emf"/><Relationship Id="rId116" Type="http://schemas.openxmlformats.org/officeDocument/2006/relationships/image" Target="../media/image447.emf"/><Relationship Id="rId137" Type="http://schemas.openxmlformats.org/officeDocument/2006/relationships/image" Target="../media/image468.emf"/><Relationship Id="rId158" Type="http://schemas.openxmlformats.org/officeDocument/2006/relationships/image" Target="../media/image489.emf"/><Relationship Id="rId20" Type="http://schemas.openxmlformats.org/officeDocument/2006/relationships/image" Target="../media/image351.emf"/><Relationship Id="rId41" Type="http://schemas.openxmlformats.org/officeDocument/2006/relationships/image" Target="../media/image372.emf"/><Relationship Id="rId62" Type="http://schemas.openxmlformats.org/officeDocument/2006/relationships/image" Target="../media/image393.emf"/><Relationship Id="rId83" Type="http://schemas.openxmlformats.org/officeDocument/2006/relationships/image" Target="../media/image414.emf"/><Relationship Id="rId88" Type="http://schemas.openxmlformats.org/officeDocument/2006/relationships/image" Target="../media/image419.emf"/><Relationship Id="rId111" Type="http://schemas.openxmlformats.org/officeDocument/2006/relationships/image" Target="../media/image442.emf"/><Relationship Id="rId132" Type="http://schemas.openxmlformats.org/officeDocument/2006/relationships/image" Target="../media/image463.emf"/><Relationship Id="rId153" Type="http://schemas.openxmlformats.org/officeDocument/2006/relationships/image" Target="../media/image484.emf"/><Relationship Id="rId174" Type="http://schemas.openxmlformats.org/officeDocument/2006/relationships/image" Target="../media/image505.emf"/><Relationship Id="rId179" Type="http://schemas.openxmlformats.org/officeDocument/2006/relationships/image" Target="../media/image510.emf"/><Relationship Id="rId15" Type="http://schemas.openxmlformats.org/officeDocument/2006/relationships/image" Target="../media/image346.emf"/><Relationship Id="rId36" Type="http://schemas.openxmlformats.org/officeDocument/2006/relationships/image" Target="../media/image367.emf"/><Relationship Id="rId57" Type="http://schemas.openxmlformats.org/officeDocument/2006/relationships/image" Target="../media/image388.emf"/><Relationship Id="rId106" Type="http://schemas.openxmlformats.org/officeDocument/2006/relationships/image" Target="../media/image437.emf"/><Relationship Id="rId127" Type="http://schemas.openxmlformats.org/officeDocument/2006/relationships/image" Target="../media/image458.emf"/><Relationship Id="rId10" Type="http://schemas.openxmlformats.org/officeDocument/2006/relationships/slideLayout" Target="../slideLayouts/slideLayout22.xml"/><Relationship Id="rId31" Type="http://schemas.openxmlformats.org/officeDocument/2006/relationships/image" Target="../media/image362.emf"/><Relationship Id="rId52" Type="http://schemas.openxmlformats.org/officeDocument/2006/relationships/image" Target="../media/image383.emf"/><Relationship Id="rId73" Type="http://schemas.openxmlformats.org/officeDocument/2006/relationships/image" Target="../media/image404.emf"/><Relationship Id="rId78" Type="http://schemas.openxmlformats.org/officeDocument/2006/relationships/image" Target="../media/image409.emf"/><Relationship Id="rId94" Type="http://schemas.openxmlformats.org/officeDocument/2006/relationships/image" Target="../media/image425.emf"/><Relationship Id="rId99" Type="http://schemas.openxmlformats.org/officeDocument/2006/relationships/image" Target="../media/image430.emf"/><Relationship Id="rId101" Type="http://schemas.openxmlformats.org/officeDocument/2006/relationships/image" Target="../media/image432.emf"/><Relationship Id="rId122" Type="http://schemas.openxmlformats.org/officeDocument/2006/relationships/image" Target="../media/image453.emf"/><Relationship Id="rId143" Type="http://schemas.openxmlformats.org/officeDocument/2006/relationships/image" Target="../media/image474.emf"/><Relationship Id="rId148" Type="http://schemas.openxmlformats.org/officeDocument/2006/relationships/image" Target="../media/image479.emf"/><Relationship Id="rId164" Type="http://schemas.openxmlformats.org/officeDocument/2006/relationships/image" Target="../media/image495.emf"/><Relationship Id="rId169" Type="http://schemas.openxmlformats.org/officeDocument/2006/relationships/image" Target="../media/image500.emf"/><Relationship Id="rId185" Type="http://schemas.openxmlformats.org/officeDocument/2006/relationships/image" Target="../media/image51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69400" cy="6883400"/>
            <a:chOff x="0" y="0"/>
            <a:chExt cx="5776" cy="4336"/>
          </a:xfrm>
        </p:grpSpPr>
        <p:grpSp>
          <p:nvGrpSpPr>
            <p:cNvPr id="2051" name="Group 3"/>
            <p:cNvGrpSpPr>
              <a:grpSpLocks/>
            </p:cNvGrpSpPr>
            <p:nvPr userDrawn="1"/>
          </p:nvGrpSpPr>
          <p:grpSpPr bwMode="auto">
            <a:xfrm>
              <a:off x="4371" y="1925"/>
              <a:ext cx="1405" cy="2411"/>
              <a:chOff x="4372" y="1918"/>
              <a:chExt cx="1405" cy="2411"/>
            </a:xfrm>
          </p:grpSpPr>
          <p:pic>
            <p:nvPicPr>
              <p:cNvPr id="2052" name="Picture 4" descr="Large confetti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9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2053" name="Group 5"/>
              <p:cNvGrpSpPr>
                <a:grpSpLocks/>
              </p:cNvGrpSpPr>
              <p:nvPr/>
            </p:nvGrpSpPr>
            <p:grpSpPr bwMode="auto">
              <a:xfrm>
                <a:off x="4372" y="1918"/>
                <a:ext cx="1405" cy="2411"/>
                <a:chOff x="4719" y="2550"/>
                <a:chExt cx="1050" cy="1779"/>
              </a:xfrm>
            </p:grpSpPr>
            <p:sp>
              <p:nvSpPr>
                <p:cNvPr id="2054" name="Freeform 6"/>
                <p:cNvSpPr>
                  <a:spLocks/>
                </p:cNvSpPr>
                <p:nvPr/>
              </p:nvSpPr>
              <p:spPr bwMode="auto">
                <a:xfrm>
                  <a:off x="5228" y="2661"/>
                  <a:ext cx="533" cy="1435"/>
                </a:xfrm>
                <a:custGeom>
                  <a:avLst/>
                  <a:gdLst>
                    <a:gd name="T0" fmla="*/ 445 w 533"/>
                    <a:gd name="T1" fmla="*/ 1405 h 1435"/>
                    <a:gd name="T2" fmla="*/ 318 w 533"/>
                    <a:gd name="T3" fmla="*/ 1347 h 1435"/>
                    <a:gd name="T4" fmla="*/ 104 w 533"/>
                    <a:gd name="T5" fmla="*/ 1335 h 1435"/>
                    <a:gd name="T6" fmla="*/ 0 w 533"/>
                    <a:gd name="T7" fmla="*/ 1339 h 1435"/>
                    <a:gd name="T8" fmla="*/ 93 w 533"/>
                    <a:gd name="T9" fmla="*/ 1306 h 1435"/>
                    <a:gd name="T10" fmla="*/ 21 w 533"/>
                    <a:gd name="T11" fmla="*/ 1176 h 1435"/>
                    <a:gd name="T12" fmla="*/ 80 w 533"/>
                    <a:gd name="T13" fmla="*/ 1179 h 1435"/>
                    <a:gd name="T14" fmla="*/ 164 w 533"/>
                    <a:gd name="T15" fmla="*/ 1281 h 1435"/>
                    <a:gd name="T16" fmla="*/ 347 w 533"/>
                    <a:gd name="T17" fmla="*/ 1330 h 1435"/>
                    <a:gd name="T18" fmla="*/ 369 w 533"/>
                    <a:gd name="T19" fmla="*/ 1298 h 1435"/>
                    <a:gd name="T20" fmla="*/ 243 w 533"/>
                    <a:gd name="T21" fmla="*/ 1172 h 1435"/>
                    <a:gd name="T22" fmla="*/ 222 w 533"/>
                    <a:gd name="T23" fmla="*/ 1014 h 1435"/>
                    <a:gd name="T24" fmla="*/ 47 w 533"/>
                    <a:gd name="T25" fmla="*/ 902 h 1435"/>
                    <a:gd name="T26" fmla="*/ 56 w 533"/>
                    <a:gd name="T27" fmla="*/ 890 h 1435"/>
                    <a:gd name="T28" fmla="*/ 179 w 533"/>
                    <a:gd name="T29" fmla="*/ 878 h 1435"/>
                    <a:gd name="T30" fmla="*/ 92 w 533"/>
                    <a:gd name="T31" fmla="*/ 742 h 1435"/>
                    <a:gd name="T32" fmla="*/ 100 w 533"/>
                    <a:gd name="T33" fmla="*/ 725 h 1435"/>
                    <a:gd name="T34" fmla="*/ 161 w 533"/>
                    <a:gd name="T35" fmla="*/ 665 h 1435"/>
                    <a:gd name="T36" fmla="*/ 178 w 533"/>
                    <a:gd name="T37" fmla="*/ 676 h 1435"/>
                    <a:gd name="T38" fmla="*/ 183 w 533"/>
                    <a:gd name="T39" fmla="*/ 816 h 1435"/>
                    <a:gd name="T40" fmla="*/ 215 w 533"/>
                    <a:gd name="T41" fmla="*/ 937 h 1435"/>
                    <a:gd name="T42" fmla="*/ 260 w 533"/>
                    <a:gd name="T43" fmla="*/ 1114 h 1435"/>
                    <a:gd name="T44" fmla="*/ 316 w 533"/>
                    <a:gd name="T45" fmla="*/ 1137 h 1435"/>
                    <a:gd name="T46" fmla="*/ 408 w 533"/>
                    <a:gd name="T47" fmla="*/ 982 h 1435"/>
                    <a:gd name="T48" fmla="*/ 439 w 533"/>
                    <a:gd name="T49" fmla="*/ 772 h 1435"/>
                    <a:gd name="T50" fmla="*/ 324 w 533"/>
                    <a:gd name="T51" fmla="*/ 614 h 1435"/>
                    <a:gd name="T52" fmla="*/ 187 w 533"/>
                    <a:gd name="T53" fmla="*/ 592 h 1435"/>
                    <a:gd name="T54" fmla="*/ 273 w 533"/>
                    <a:gd name="T55" fmla="*/ 566 h 1435"/>
                    <a:gd name="T56" fmla="*/ 211 w 533"/>
                    <a:gd name="T57" fmla="*/ 431 h 1435"/>
                    <a:gd name="T58" fmla="*/ 158 w 533"/>
                    <a:gd name="T59" fmla="*/ 314 h 1435"/>
                    <a:gd name="T60" fmla="*/ 155 w 533"/>
                    <a:gd name="T61" fmla="*/ 129 h 1435"/>
                    <a:gd name="T62" fmla="*/ 199 w 533"/>
                    <a:gd name="T63" fmla="*/ 154 h 1435"/>
                    <a:gd name="T64" fmla="*/ 235 w 533"/>
                    <a:gd name="T65" fmla="*/ 2 h 1435"/>
                    <a:gd name="T66" fmla="*/ 224 w 533"/>
                    <a:gd name="T67" fmla="*/ 149 h 1435"/>
                    <a:gd name="T68" fmla="*/ 182 w 533"/>
                    <a:gd name="T69" fmla="*/ 323 h 1435"/>
                    <a:gd name="T70" fmla="*/ 241 w 533"/>
                    <a:gd name="T71" fmla="*/ 326 h 1435"/>
                    <a:gd name="T72" fmla="*/ 305 w 533"/>
                    <a:gd name="T73" fmla="*/ 206 h 1435"/>
                    <a:gd name="T74" fmla="*/ 281 w 533"/>
                    <a:gd name="T75" fmla="*/ 320 h 1435"/>
                    <a:gd name="T76" fmla="*/ 236 w 533"/>
                    <a:gd name="T77" fmla="*/ 430 h 1435"/>
                    <a:gd name="T78" fmla="*/ 311 w 533"/>
                    <a:gd name="T79" fmla="*/ 573 h 1435"/>
                    <a:gd name="T80" fmla="*/ 456 w 533"/>
                    <a:gd name="T81" fmla="*/ 669 h 1435"/>
                    <a:gd name="T82" fmla="*/ 533 w 533"/>
                    <a:gd name="T83" fmla="*/ 616 h 1435"/>
                    <a:gd name="T84" fmla="*/ 463 w 533"/>
                    <a:gd name="T85" fmla="*/ 828 h 1435"/>
                    <a:gd name="T86" fmla="*/ 499 w 533"/>
                    <a:gd name="T87" fmla="*/ 948 h 1435"/>
                    <a:gd name="T88" fmla="*/ 454 w 533"/>
                    <a:gd name="T89" fmla="*/ 994 h 1435"/>
                    <a:gd name="T90" fmla="*/ 351 w 533"/>
                    <a:gd name="T91" fmla="*/ 1139 h 1435"/>
                    <a:gd name="T92" fmla="*/ 421 w 533"/>
                    <a:gd name="T93" fmla="*/ 1311 h 1435"/>
                    <a:gd name="T94" fmla="*/ 530 w 533"/>
                    <a:gd name="T95" fmla="*/ 1429 h 1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33" h="1435">
                      <a:moveTo>
                        <a:pt x="530" y="1429"/>
                      </a:moveTo>
                      <a:cubicBezTo>
                        <a:pt x="522" y="1435"/>
                        <a:pt x="512" y="1427"/>
                        <a:pt x="498" y="1423"/>
                      </a:cubicBezTo>
                      <a:cubicBezTo>
                        <a:pt x="484" y="1419"/>
                        <a:pt x="463" y="1408"/>
                        <a:pt x="445" y="1405"/>
                      </a:cubicBezTo>
                      <a:cubicBezTo>
                        <a:pt x="427" y="1403"/>
                        <a:pt x="406" y="1414"/>
                        <a:pt x="390" y="1412"/>
                      </a:cubicBezTo>
                      <a:cubicBezTo>
                        <a:pt x="375" y="1410"/>
                        <a:pt x="360" y="1406"/>
                        <a:pt x="348" y="1395"/>
                      </a:cubicBezTo>
                      <a:cubicBezTo>
                        <a:pt x="335" y="1385"/>
                        <a:pt x="336" y="1360"/>
                        <a:pt x="318" y="1347"/>
                      </a:cubicBezTo>
                      <a:cubicBezTo>
                        <a:pt x="301" y="1334"/>
                        <a:pt x="267" y="1324"/>
                        <a:pt x="241" y="1317"/>
                      </a:cubicBezTo>
                      <a:cubicBezTo>
                        <a:pt x="214" y="1311"/>
                        <a:pt x="181" y="1303"/>
                        <a:pt x="158" y="1306"/>
                      </a:cubicBezTo>
                      <a:cubicBezTo>
                        <a:pt x="136" y="1309"/>
                        <a:pt x="118" y="1332"/>
                        <a:pt x="104" y="1335"/>
                      </a:cubicBezTo>
                      <a:cubicBezTo>
                        <a:pt x="89" y="1337"/>
                        <a:pt x="81" y="1318"/>
                        <a:pt x="69" y="1322"/>
                      </a:cubicBezTo>
                      <a:cubicBezTo>
                        <a:pt x="56" y="1327"/>
                        <a:pt x="39" y="1360"/>
                        <a:pt x="27" y="1363"/>
                      </a:cubicBezTo>
                      <a:cubicBezTo>
                        <a:pt x="16" y="1367"/>
                        <a:pt x="0" y="1343"/>
                        <a:pt x="0" y="1339"/>
                      </a:cubicBezTo>
                      <a:cubicBezTo>
                        <a:pt x="1" y="1334"/>
                        <a:pt x="21" y="1344"/>
                        <a:pt x="30" y="1337"/>
                      </a:cubicBezTo>
                      <a:cubicBezTo>
                        <a:pt x="40" y="1330"/>
                        <a:pt x="49" y="1303"/>
                        <a:pt x="59" y="1298"/>
                      </a:cubicBezTo>
                      <a:cubicBezTo>
                        <a:pt x="70" y="1293"/>
                        <a:pt x="89" y="1315"/>
                        <a:pt x="93" y="1306"/>
                      </a:cubicBezTo>
                      <a:cubicBezTo>
                        <a:pt x="98" y="1298"/>
                        <a:pt x="92" y="1269"/>
                        <a:pt x="87" y="1252"/>
                      </a:cubicBezTo>
                      <a:cubicBezTo>
                        <a:pt x="81" y="1234"/>
                        <a:pt x="76" y="1210"/>
                        <a:pt x="65" y="1198"/>
                      </a:cubicBezTo>
                      <a:cubicBezTo>
                        <a:pt x="53" y="1185"/>
                        <a:pt x="28" y="1183"/>
                        <a:pt x="21" y="1176"/>
                      </a:cubicBezTo>
                      <a:cubicBezTo>
                        <a:pt x="15" y="1170"/>
                        <a:pt x="21" y="1157"/>
                        <a:pt x="25" y="1154"/>
                      </a:cubicBezTo>
                      <a:cubicBezTo>
                        <a:pt x="30" y="1151"/>
                        <a:pt x="38" y="1154"/>
                        <a:pt x="48" y="1158"/>
                      </a:cubicBezTo>
                      <a:cubicBezTo>
                        <a:pt x="57" y="1162"/>
                        <a:pt x="71" y="1168"/>
                        <a:pt x="80" y="1179"/>
                      </a:cubicBezTo>
                      <a:cubicBezTo>
                        <a:pt x="90" y="1190"/>
                        <a:pt x="98" y="1207"/>
                        <a:pt x="103" y="1227"/>
                      </a:cubicBezTo>
                      <a:cubicBezTo>
                        <a:pt x="108" y="1246"/>
                        <a:pt x="107" y="1284"/>
                        <a:pt x="117" y="1293"/>
                      </a:cubicBezTo>
                      <a:cubicBezTo>
                        <a:pt x="126" y="1302"/>
                        <a:pt x="146" y="1283"/>
                        <a:pt x="164" y="1281"/>
                      </a:cubicBezTo>
                      <a:cubicBezTo>
                        <a:pt x="182" y="1280"/>
                        <a:pt x="197" y="1280"/>
                        <a:pt x="219" y="1285"/>
                      </a:cubicBezTo>
                      <a:cubicBezTo>
                        <a:pt x="241" y="1290"/>
                        <a:pt x="277" y="1304"/>
                        <a:pt x="298" y="1312"/>
                      </a:cubicBezTo>
                      <a:cubicBezTo>
                        <a:pt x="319" y="1320"/>
                        <a:pt x="334" y="1323"/>
                        <a:pt x="347" y="1330"/>
                      </a:cubicBezTo>
                      <a:cubicBezTo>
                        <a:pt x="360" y="1338"/>
                        <a:pt x="371" y="1354"/>
                        <a:pt x="381" y="1356"/>
                      </a:cubicBezTo>
                      <a:cubicBezTo>
                        <a:pt x="390" y="1357"/>
                        <a:pt x="406" y="1352"/>
                        <a:pt x="404" y="1342"/>
                      </a:cubicBezTo>
                      <a:cubicBezTo>
                        <a:pt x="402" y="1333"/>
                        <a:pt x="381" y="1315"/>
                        <a:pt x="369" y="1298"/>
                      </a:cubicBezTo>
                      <a:cubicBezTo>
                        <a:pt x="357" y="1280"/>
                        <a:pt x="344" y="1256"/>
                        <a:pt x="333" y="1238"/>
                      </a:cubicBezTo>
                      <a:cubicBezTo>
                        <a:pt x="322" y="1220"/>
                        <a:pt x="318" y="1201"/>
                        <a:pt x="303" y="1190"/>
                      </a:cubicBezTo>
                      <a:cubicBezTo>
                        <a:pt x="289" y="1179"/>
                        <a:pt x="256" y="1179"/>
                        <a:pt x="243" y="1172"/>
                      </a:cubicBezTo>
                      <a:cubicBezTo>
                        <a:pt x="231" y="1165"/>
                        <a:pt x="231" y="1161"/>
                        <a:pt x="230" y="1149"/>
                      </a:cubicBezTo>
                      <a:cubicBezTo>
                        <a:pt x="229" y="1136"/>
                        <a:pt x="239" y="1122"/>
                        <a:pt x="237" y="1099"/>
                      </a:cubicBezTo>
                      <a:cubicBezTo>
                        <a:pt x="235" y="1077"/>
                        <a:pt x="231" y="1040"/>
                        <a:pt x="222" y="1014"/>
                      </a:cubicBezTo>
                      <a:cubicBezTo>
                        <a:pt x="213" y="987"/>
                        <a:pt x="202" y="954"/>
                        <a:pt x="182" y="937"/>
                      </a:cubicBezTo>
                      <a:cubicBezTo>
                        <a:pt x="162" y="921"/>
                        <a:pt x="125" y="917"/>
                        <a:pt x="103" y="910"/>
                      </a:cubicBezTo>
                      <a:cubicBezTo>
                        <a:pt x="81" y="904"/>
                        <a:pt x="60" y="908"/>
                        <a:pt x="47" y="902"/>
                      </a:cubicBezTo>
                      <a:cubicBezTo>
                        <a:pt x="35" y="896"/>
                        <a:pt x="23" y="881"/>
                        <a:pt x="22" y="875"/>
                      </a:cubicBezTo>
                      <a:cubicBezTo>
                        <a:pt x="21" y="869"/>
                        <a:pt x="35" y="867"/>
                        <a:pt x="41" y="869"/>
                      </a:cubicBezTo>
                      <a:cubicBezTo>
                        <a:pt x="46" y="872"/>
                        <a:pt x="43" y="886"/>
                        <a:pt x="56" y="890"/>
                      </a:cubicBezTo>
                      <a:cubicBezTo>
                        <a:pt x="69" y="894"/>
                        <a:pt x="102" y="890"/>
                        <a:pt x="121" y="894"/>
                      </a:cubicBezTo>
                      <a:cubicBezTo>
                        <a:pt x="141" y="897"/>
                        <a:pt x="163" y="912"/>
                        <a:pt x="172" y="909"/>
                      </a:cubicBezTo>
                      <a:cubicBezTo>
                        <a:pt x="181" y="907"/>
                        <a:pt x="180" y="897"/>
                        <a:pt x="179" y="878"/>
                      </a:cubicBezTo>
                      <a:cubicBezTo>
                        <a:pt x="177" y="858"/>
                        <a:pt x="172" y="815"/>
                        <a:pt x="164" y="796"/>
                      </a:cubicBezTo>
                      <a:cubicBezTo>
                        <a:pt x="157" y="777"/>
                        <a:pt x="143" y="769"/>
                        <a:pt x="131" y="760"/>
                      </a:cubicBezTo>
                      <a:cubicBezTo>
                        <a:pt x="119" y="751"/>
                        <a:pt x="103" y="749"/>
                        <a:pt x="92" y="742"/>
                      </a:cubicBezTo>
                      <a:cubicBezTo>
                        <a:pt x="81" y="734"/>
                        <a:pt x="65" y="725"/>
                        <a:pt x="61" y="718"/>
                      </a:cubicBezTo>
                      <a:cubicBezTo>
                        <a:pt x="58" y="710"/>
                        <a:pt x="64" y="697"/>
                        <a:pt x="70" y="698"/>
                      </a:cubicBezTo>
                      <a:cubicBezTo>
                        <a:pt x="77" y="700"/>
                        <a:pt x="89" y="718"/>
                        <a:pt x="100" y="725"/>
                      </a:cubicBezTo>
                      <a:cubicBezTo>
                        <a:pt x="111" y="732"/>
                        <a:pt x="129" y="742"/>
                        <a:pt x="138" y="743"/>
                      </a:cubicBezTo>
                      <a:cubicBezTo>
                        <a:pt x="147" y="744"/>
                        <a:pt x="151" y="742"/>
                        <a:pt x="155" y="729"/>
                      </a:cubicBezTo>
                      <a:cubicBezTo>
                        <a:pt x="158" y="716"/>
                        <a:pt x="159" y="682"/>
                        <a:pt x="161" y="665"/>
                      </a:cubicBezTo>
                      <a:cubicBezTo>
                        <a:pt x="163" y="648"/>
                        <a:pt x="160" y="630"/>
                        <a:pt x="166" y="625"/>
                      </a:cubicBezTo>
                      <a:cubicBezTo>
                        <a:pt x="172" y="619"/>
                        <a:pt x="192" y="621"/>
                        <a:pt x="195" y="630"/>
                      </a:cubicBezTo>
                      <a:cubicBezTo>
                        <a:pt x="197" y="638"/>
                        <a:pt x="183" y="657"/>
                        <a:pt x="178" y="676"/>
                      </a:cubicBezTo>
                      <a:cubicBezTo>
                        <a:pt x="174" y="695"/>
                        <a:pt x="169" y="726"/>
                        <a:pt x="171" y="743"/>
                      </a:cubicBezTo>
                      <a:cubicBezTo>
                        <a:pt x="172" y="759"/>
                        <a:pt x="184" y="762"/>
                        <a:pt x="186" y="774"/>
                      </a:cubicBezTo>
                      <a:cubicBezTo>
                        <a:pt x="187" y="786"/>
                        <a:pt x="181" y="798"/>
                        <a:pt x="183" y="816"/>
                      </a:cubicBezTo>
                      <a:cubicBezTo>
                        <a:pt x="186" y="833"/>
                        <a:pt x="194" y="864"/>
                        <a:pt x="200" y="877"/>
                      </a:cubicBezTo>
                      <a:cubicBezTo>
                        <a:pt x="207" y="891"/>
                        <a:pt x="221" y="893"/>
                        <a:pt x="223" y="903"/>
                      </a:cubicBezTo>
                      <a:cubicBezTo>
                        <a:pt x="225" y="913"/>
                        <a:pt x="212" y="923"/>
                        <a:pt x="215" y="937"/>
                      </a:cubicBezTo>
                      <a:cubicBezTo>
                        <a:pt x="217" y="952"/>
                        <a:pt x="233" y="973"/>
                        <a:pt x="239" y="993"/>
                      </a:cubicBezTo>
                      <a:cubicBezTo>
                        <a:pt x="245" y="1013"/>
                        <a:pt x="246" y="1033"/>
                        <a:pt x="249" y="1054"/>
                      </a:cubicBezTo>
                      <a:cubicBezTo>
                        <a:pt x="253" y="1074"/>
                        <a:pt x="257" y="1100"/>
                        <a:pt x="260" y="1114"/>
                      </a:cubicBezTo>
                      <a:cubicBezTo>
                        <a:pt x="262" y="1129"/>
                        <a:pt x="256" y="1135"/>
                        <a:pt x="263" y="1142"/>
                      </a:cubicBezTo>
                      <a:cubicBezTo>
                        <a:pt x="270" y="1149"/>
                        <a:pt x="295" y="1158"/>
                        <a:pt x="303" y="1157"/>
                      </a:cubicBezTo>
                      <a:cubicBezTo>
                        <a:pt x="312" y="1157"/>
                        <a:pt x="310" y="1151"/>
                        <a:pt x="316" y="1137"/>
                      </a:cubicBezTo>
                      <a:cubicBezTo>
                        <a:pt x="323" y="1124"/>
                        <a:pt x="331" y="1094"/>
                        <a:pt x="343" y="1076"/>
                      </a:cubicBezTo>
                      <a:cubicBezTo>
                        <a:pt x="354" y="1057"/>
                        <a:pt x="375" y="1037"/>
                        <a:pt x="386" y="1021"/>
                      </a:cubicBezTo>
                      <a:cubicBezTo>
                        <a:pt x="396" y="1005"/>
                        <a:pt x="403" y="998"/>
                        <a:pt x="408" y="982"/>
                      </a:cubicBezTo>
                      <a:cubicBezTo>
                        <a:pt x="413" y="966"/>
                        <a:pt x="408" y="947"/>
                        <a:pt x="411" y="923"/>
                      </a:cubicBezTo>
                      <a:cubicBezTo>
                        <a:pt x="414" y="899"/>
                        <a:pt x="422" y="865"/>
                        <a:pt x="426" y="840"/>
                      </a:cubicBezTo>
                      <a:cubicBezTo>
                        <a:pt x="431" y="814"/>
                        <a:pt x="436" y="792"/>
                        <a:pt x="439" y="772"/>
                      </a:cubicBezTo>
                      <a:cubicBezTo>
                        <a:pt x="441" y="752"/>
                        <a:pt x="447" y="734"/>
                        <a:pt x="440" y="716"/>
                      </a:cubicBezTo>
                      <a:cubicBezTo>
                        <a:pt x="433" y="698"/>
                        <a:pt x="414" y="681"/>
                        <a:pt x="395" y="664"/>
                      </a:cubicBezTo>
                      <a:cubicBezTo>
                        <a:pt x="376" y="648"/>
                        <a:pt x="343" y="625"/>
                        <a:pt x="324" y="614"/>
                      </a:cubicBezTo>
                      <a:cubicBezTo>
                        <a:pt x="305" y="603"/>
                        <a:pt x="295" y="600"/>
                        <a:pt x="277" y="597"/>
                      </a:cubicBezTo>
                      <a:cubicBezTo>
                        <a:pt x="259" y="595"/>
                        <a:pt x="230" y="605"/>
                        <a:pt x="216" y="604"/>
                      </a:cubicBezTo>
                      <a:cubicBezTo>
                        <a:pt x="201" y="602"/>
                        <a:pt x="189" y="595"/>
                        <a:pt x="187" y="592"/>
                      </a:cubicBezTo>
                      <a:cubicBezTo>
                        <a:pt x="186" y="589"/>
                        <a:pt x="196" y="582"/>
                        <a:pt x="206" y="580"/>
                      </a:cubicBezTo>
                      <a:cubicBezTo>
                        <a:pt x="217" y="577"/>
                        <a:pt x="236" y="580"/>
                        <a:pt x="247" y="578"/>
                      </a:cubicBezTo>
                      <a:cubicBezTo>
                        <a:pt x="258" y="575"/>
                        <a:pt x="272" y="573"/>
                        <a:pt x="273" y="566"/>
                      </a:cubicBezTo>
                      <a:cubicBezTo>
                        <a:pt x="274" y="559"/>
                        <a:pt x="262" y="547"/>
                        <a:pt x="254" y="535"/>
                      </a:cubicBezTo>
                      <a:cubicBezTo>
                        <a:pt x="245" y="524"/>
                        <a:pt x="230" y="510"/>
                        <a:pt x="223" y="494"/>
                      </a:cubicBezTo>
                      <a:cubicBezTo>
                        <a:pt x="216" y="477"/>
                        <a:pt x="218" y="445"/>
                        <a:pt x="211" y="431"/>
                      </a:cubicBezTo>
                      <a:cubicBezTo>
                        <a:pt x="203" y="418"/>
                        <a:pt x="184" y="420"/>
                        <a:pt x="175" y="408"/>
                      </a:cubicBezTo>
                      <a:cubicBezTo>
                        <a:pt x="167" y="397"/>
                        <a:pt x="164" y="374"/>
                        <a:pt x="161" y="359"/>
                      </a:cubicBezTo>
                      <a:cubicBezTo>
                        <a:pt x="158" y="344"/>
                        <a:pt x="156" y="333"/>
                        <a:pt x="158" y="314"/>
                      </a:cubicBezTo>
                      <a:cubicBezTo>
                        <a:pt x="161" y="296"/>
                        <a:pt x="174" y="267"/>
                        <a:pt x="179" y="245"/>
                      </a:cubicBezTo>
                      <a:cubicBezTo>
                        <a:pt x="184" y="223"/>
                        <a:pt x="189" y="200"/>
                        <a:pt x="185" y="181"/>
                      </a:cubicBezTo>
                      <a:cubicBezTo>
                        <a:pt x="181" y="162"/>
                        <a:pt x="158" y="140"/>
                        <a:pt x="155" y="129"/>
                      </a:cubicBezTo>
                      <a:cubicBezTo>
                        <a:pt x="152" y="117"/>
                        <a:pt x="160" y="107"/>
                        <a:pt x="164" y="110"/>
                      </a:cubicBezTo>
                      <a:cubicBezTo>
                        <a:pt x="168" y="112"/>
                        <a:pt x="174" y="138"/>
                        <a:pt x="180" y="145"/>
                      </a:cubicBezTo>
                      <a:cubicBezTo>
                        <a:pt x="186" y="153"/>
                        <a:pt x="192" y="160"/>
                        <a:pt x="199" y="154"/>
                      </a:cubicBezTo>
                      <a:cubicBezTo>
                        <a:pt x="207" y="149"/>
                        <a:pt x="217" y="129"/>
                        <a:pt x="222" y="108"/>
                      </a:cubicBezTo>
                      <a:cubicBezTo>
                        <a:pt x="227" y="88"/>
                        <a:pt x="228" y="49"/>
                        <a:pt x="230" y="31"/>
                      </a:cubicBezTo>
                      <a:cubicBezTo>
                        <a:pt x="232" y="13"/>
                        <a:pt x="231" y="4"/>
                        <a:pt x="235" y="2"/>
                      </a:cubicBezTo>
                      <a:cubicBezTo>
                        <a:pt x="239" y="0"/>
                        <a:pt x="252" y="5"/>
                        <a:pt x="253" y="18"/>
                      </a:cubicBezTo>
                      <a:cubicBezTo>
                        <a:pt x="255" y="30"/>
                        <a:pt x="249" y="58"/>
                        <a:pt x="245" y="80"/>
                      </a:cubicBezTo>
                      <a:cubicBezTo>
                        <a:pt x="240" y="102"/>
                        <a:pt x="231" y="130"/>
                        <a:pt x="224" y="149"/>
                      </a:cubicBezTo>
                      <a:cubicBezTo>
                        <a:pt x="217" y="169"/>
                        <a:pt x="208" y="179"/>
                        <a:pt x="202" y="199"/>
                      </a:cubicBezTo>
                      <a:cubicBezTo>
                        <a:pt x="196" y="219"/>
                        <a:pt x="189" y="247"/>
                        <a:pt x="186" y="268"/>
                      </a:cubicBezTo>
                      <a:cubicBezTo>
                        <a:pt x="182" y="288"/>
                        <a:pt x="180" y="306"/>
                        <a:pt x="182" y="323"/>
                      </a:cubicBezTo>
                      <a:cubicBezTo>
                        <a:pt x="184" y="339"/>
                        <a:pt x="192" y="365"/>
                        <a:pt x="199" y="373"/>
                      </a:cubicBezTo>
                      <a:cubicBezTo>
                        <a:pt x="205" y="381"/>
                        <a:pt x="216" y="378"/>
                        <a:pt x="222" y="371"/>
                      </a:cubicBezTo>
                      <a:cubicBezTo>
                        <a:pt x="228" y="363"/>
                        <a:pt x="232" y="339"/>
                        <a:pt x="241" y="326"/>
                      </a:cubicBezTo>
                      <a:cubicBezTo>
                        <a:pt x="250" y="312"/>
                        <a:pt x="266" y="302"/>
                        <a:pt x="276" y="288"/>
                      </a:cubicBezTo>
                      <a:cubicBezTo>
                        <a:pt x="287" y="274"/>
                        <a:pt x="299" y="255"/>
                        <a:pt x="304" y="241"/>
                      </a:cubicBezTo>
                      <a:cubicBezTo>
                        <a:pt x="308" y="227"/>
                        <a:pt x="301" y="212"/>
                        <a:pt x="305" y="206"/>
                      </a:cubicBezTo>
                      <a:cubicBezTo>
                        <a:pt x="309" y="200"/>
                        <a:pt x="326" y="200"/>
                        <a:pt x="329" y="208"/>
                      </a:cubicBezTo>
                      <a:cubicBezTo>
                        <a:pt x="332" y="216"/>
                        <a:pt x="331" y="236"/>
                        <a:pt x="324" y="254"/>
                      </a:cubicBezTo>
                      <a:cubicBezTo>
                        <a:pt x="316" y="273"/>
                        <a:pt x="291" y="304"/>
                        <a:pt x="281" y="320"/>
                      </a:cubicBezTo>
                      <a:cubicBezTo>
                        <a:pt x="270" y="335"/>
                        <a:pt x="268" y="341"/>
                        <a:pt x="262" y="354"/>
                      </a:cubicBezTo>
                      <a:cubicBezTo>
                        <a:pt x="256" y="367"/>
                        <a:pt x="249" y="384"/>
                        <a:pt x="244" y="396"/>
                      </a:cubicBezTo>
                      <a:cubicBezTo>
                        <a:pt x="240" y="409"/>
                        <a:pt x="234" y="416"/>
                        <a:pt x="236" y="430"/>
                      </a:cubicBezTo>
                      <a:cubicBezTo>
                        <a:pt x="239" y="445"/>
                        <a:pt x="248" y="468"/>
                        <a:pt x="256" y="483"/>
                      </a:cubicBezTo>
                      <a:cubicBezTo>
                        <a:pt x="264" y="498"/>
                        <a:pt x="276" y="510"/>
                        <a:pt x="286" y="524"/>
                      </a:cubicBezTo>
                      <a:cubicBezTo>
                        <a:pt x="295" y="539"/>
                        <a:pt x="297" y="559"/>
                        <a:pt x="311" y="573"/>
                      </a:cubicBezTo>
                      <a:cubicBezTo>
                        <a:pt x="325" y="587"/>
                        <a:pt x="351" y="595"/>
                        <a:pt x="368" y="607"/>
                      </a:cubicBezTo>
                      <a:cubicBezTo>
                        <a:pt x="385" y="619"/>
                        <a:pt x="401" y="638"/>
                        <a:pt x="415" y="649"/>
                      </a:cubicBezTo>
                      <a:cubicBezTo>
                        <a:pt x="430" y="660"/>
                        <a:pt x="444" y="672"/>
                        <a:pt x="456" y="669"/>
                      </a:cubicBezTo>
                      <a:cubicBezTo>
                        <a:pt x="469" y="666"/>
                        <a:pt x="480" y="647"/>
                        <a:pt x="492" y="631"/>
                      </a:cubicBezTo>
                      <a:cubicBezTo>
                        <a:pt x="504" y="615"/>
                        <a:pt x="520" y="573"/>
                        <a:pt x="527" y="571"/>
                      </a:cubicBezTo>
                      <a:lnTo>
                        <a:pt x="533" y="616"/>
                      </a:lnTo>
                      <a:cubicBezTo>
                        <a:pt x="525" y="637"/>
                        <a:pt x="490" y="671"/>
                        <a:pt x="479" y="695"/>
                      </a:cubicBezTo>
                      <a:cubicBezTo>
                        <a:pt x="468" y="719"/>
                        <a:pt x="469" y="740"/>
                        <a:pt x="467" y="762"/>
                      </a:cubicBezTo>
                      <a:cubicBezTo>
                        <a:pt x="464" y="784"/>
                        <a:pt x="467" y="803"/>
                        <a:pt x="463" y="828"/>
                      </a:cubicBezTo>
                      <a:cubicBezTo>
                        <a:pt x="459" y="853"/>
                        <a:pt x="442" y="883"/>
                        <a:pt x="438" y="909"/>
                      </a:cubicBezTo>
                      <a:cubicBezTo>
                        <a:pt x="435" y="934"/>
                        <a:pt x="434" y="970"/>
                        <a:pt x="444" y="977"/>
                      </a:cubicBezTo>
                      <a:cubicBezTo>
                        <a:pt x="454" y="983"/>
                        <a:pt x="485" y="954"/>
                        <a:pt x="499" y="948"/>
                      </a:cubicBezTo>
                      <a:cubicBezTo>
                        <a:pt x="513" y="942"/>
                        <a:pt x="526" y="939"/>
                        <a:pt x="528" y="942"/>
                      </a:cubicBezTo>
                      <a:cubicBezTo>
                        <a:pt x="530" y="945"/>
                        <a:pt x="523" y="958"/>
                        <a:pt x="511" y="967"/>
                      </a:cubicBezTo>
                      <a:cubicBezTo>
                        <a:pt x="499" y="976"/>
                        <a:pt x="470" y="985"/>
                        <a:pt x="454" y="994"/>
                      </a:cubicBezTo>
                      <a:cubicBezTo>
                        <a:pt x="438" y="1004"/>
                        <a:pt x="423" y="1012"/>
                        <a:pt x="411" y="1027"/>
                      </a:cubicBezTo>
                      <a:cubicBezTo>
                        <a:pt x="399" y="1042"/>
                        <a:pt x="387" y="1065"/>
                        <a:pt x="377" y="1084"/>
                      </a:cubicBezTo>
                      <a:cubicBezTo>
                        <a:pt x="367" y="1102"/>
                        <a:pt x="357" y="1122"/>
                        <a:pt x="351" y="1139"/>
                      </a:cubicBezTo>
                      <a:cubicBezTo>
                        <a:pt x="345" y="1155"/>
                        <a:pt x="333" y="1164"/>
                        <a:pt x="339" y="1185"/>
                      </a:cubicBezTo>
                      <a:cubicBezTo>
                        <a:pt x="345" y="1205"/>
                        <a:pt x="374" y="1242"/>
                        <a:pt x="388" y="1263"/>
                      </a:cubicBezTo>
                      <a:cubicBezTo>
                        <a:pt x="401" y="1284"/>
                        <a:pt x="409" y="1297"/>
                        <a:pt x="421" y="1311"/>
                      </a:cubicBezTo>
                      <a:cubicBezTo>
                        <a:pt x="434" y="1325"/>
                        <a:pt x="444" y="1341"/>
                        <a:pt x="462" y="1352"/>
                      </a:cubicBezTo>
                      <a:cubicBezTo>
                        <a:pt x="480" y="1363"/>
                        <a:pt x="519" y="1365"/>
                        <a:pt x="530" y="1378"/>
                      </a:cubicBezTo>
                      <a:lnTo>
                        <a:pt x="530" y="1429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5" name="Freeform 7"/>
                <p:cNvSpPr>
                  <a:spLocks/>
                </p:cNvSpPr>
                <p:nvPr/>
              </p:nvSpPr>
              <p:spPr bwMode="auto">
                <a:xfrm>
                  <a:off x="4849" y="3396"/>
                  <a:ext cx="909" cy="924"/>
                </a:xfrm>
                <a:custGeom>
                  <a:avLst/>
                  <a:gdLst>
                    <a:gd name="T0" fmla="*/ 852 w 909"/>
                    <a:gd name="T1" fmla="*/ 880 h 1152"/>
                    <a:gd name="T2" fmla="*/ 748 w 909"/>
                    <a:gd name="T3" fmla="*/ 920 h 1152"/>
                    <a:gd name="T4" fmla="*/ 687 w 909"/>
                    <a:gd name="T5" fmla="*/ 1000 h 1152"/>
                    <a:gd name="T6" fmla="*/ 570 w 909"/>
                    <a:gd name="T7" fmla="*/ 943 h 1152"/>
                    <a:gd name="T8" fmla="*/ 459 w 909"/>
                    <a:gd name="T9" fmla="*/ 912 h 1152"/>
                    <a:gd name="T10" fmla="*/ 358 w 909"/>
                    <a:gd name="T11" fmla="*/ 937 h 1152"/>
                    <a:gd name="T12" fmla="*/ 304 w 909"/>
                    <a:gd name="T13" fmla="*/ 1066 h 1152"/>
                    <a:gd name="T14" fmla="*/ 305 w 909"/>
                    <a:gd name="T15" fmla="*/ 1142 h 1152"/>
                    <a:gd name="T16" fmla="*/ 275 w 909"/>
                    <a:gd name="T17" fmla="*/ 1032 h 1152"/>
                    <a:gd name="T18" fmla="*/ 204 w 909"/>
                    <a:gd name="T19" fmla="*/ 1078 h 1152"/>
                    <a:gd name="T20" fmla="*/ 273 w 909"/>
                    <a:gd name="T21" fmla="*/ 1016 h 1152"/>
                    <a:gd name="T22" fmla="*/ 331 w 909"/>
                    <a:gd name="T23" fmla="*/ 933 h 1152"/>
                    <a:gd name="T24" fmla="*/ 326 w 909"/>
                    <a:gd name="T25" fmla="*/ 893 h 1152"/>
                    <a:gd name="T26" fmla="*/ 255 w 909"/>
                    <a:gd name="T27" fmla="*/ 830 h 1152"/>
                    <a:gd name="T28" fmla="*/ 62 w 909"/>
                    <a:gd name="T29" fmla="*/ 812 h 1152"/>
                    <a:gd name="T30" fmla="*/ 30 w 909"/>
                    <a:gd name="T31" fmla="*/ 784 h 1152"/>
                    <a:gd name="T32" fmla="*/ 185 w 909"/>
                    <a:gd name="T33" fmla="*/ 785 h 1152"/>
                    <a:gd name="T34" fmla="*/ 290 w 909"/>
                    <a:gd name="T35" fmla="*/ 812 h 1152"/>
                    <a:gd name="T36" fmla="*/ 369 w 909"/>
                    <a:gd name="T37" fmla="*/ 891 h 1152"/>
                    <a:gd name="T38" fmla="*/ 466 w 909"/>
                    <a:gd name="T39" fmla="*/ 862 h 1152"/>
                    <a:gd name="T40" fmla="*/ 456 w 909"/>
                    <a:gd name="T41" fmla="*/ 757 h 1152"/>
                    <a:gd name="T42" fmla="*/ 415 w 909"/>
                    <a:gd name="T43" fmla="*/ 746 h 1152"/>
                    <a:gd name="T44" fmla="*/ 356 w 909"/>
                    <a:gd name="T45" fmla="*/ 652 h 1152"/>
                    <a:gd name="T46" fmla="*/ 359 w 909"/>
                    <a:gd name="T47" fmla="*/ 541 h 1152"/>
                    <a:gd name="T48" fmla="*/ 312 w 909"/>
                    <a:gd name="T49" fmla="*/ 528 h 1152"/>
                    <a:gd name="T50" fmla="*/ 231 w 909"/>
                    <a:gd name="T51" fmla="*/ 413 h 1152"/>
                    <a:gd name="T52" fmla="*/ 205 w 909"/>
                    <a:gd name="T53" fmla="*/ 355 h 1152"/>
                    <a:gd name="T54" fmla="*/ 87 w 909"/>
                    <a:gd name="T55" fmla="*/ 330 h 1152"/>
                    <a:gd name="T56" fmla="*/ 41 w 909"/>
                    <a:gd name="T57" fmla="*/ 292 h 1152"/>
                    <a:gd name="T58" fmla="*/ 160 w 909"/>
                    <a:gd name="T59" fmla="*/ 331 h 1152"/>
                    <a:gd name="T60" fmla="*/ 193 w 909"/>
                    <a:gd name="T61" fmla="*/ 280 h 1152"/>
                    <a:gd name="T62" fmla="*/ 165 w 909"/>
                    <a:gd name="T63" fmla="*/ 156 h 1152"/>
                    <a:gd name="T64" fmla="*/ 100 w 909"/>
                    <a:gd name="T65" fmla="*/ 24 h 1152"/>
                    <a:gd name="T66" fmla="*/ 154 w 909"/>
                    <a:gd name="T67" fmla="*/ 40 h 1152"/>
                    <a:gd name="T68" fmla="*/ 223 w 909"/>
                    <a:gd name="T69" fmla="*/ 30 h 1152"/>
                    <a:gd name="T70" fmla="*/ 179 w 909"/>
                    <a:gd name="T71" fmla="*/ 74 h 1152"/>
                    <a:gd name="T72" fmla="*/ 186 w 909"/>
                    <a:gd name="T73" fmla="*/ 182 h 1152"/>
                    <a:gd name="T74" fmla="*/ 235 w 909"/>
                    <a:gd name="T75" fmla="*/ 117 h 1152"/>
                    <a:gd name="T76" fmla="*/ 216 w 909"/>
                    <a:gd name="T77" fmla="*/ 180 h 1152"/>
                    <a:gd name="T78" fmla="*/ 209 w 909"/>
                    <a:gd name="T79" fmla="*/ 271 h 1152"/>
                    <a:gd name="T80" fmla="*/ 236 w 909"/>
                    <a:gd name="T81" fmla="*/ 388 h 1152"/>
                    <a:gd name="T82" fmla="*/ 324 w 909"/>
                    <a:gd name="T83" fmla="*/ 510 h 1152"/>
                    <a:gd name="T84" fmla="*/ 377 w 909"/>
                    <a:gd name="T85" fmla="*/ 468 h 1152"/>
                    <a:gd name="T86" fmla="*/ 400 w 909"/>
                    <a:gd name="T87" fmla="*/ 505 h 1152"/>
                    <a:gd name="T88" fmla="*/ 377 w 909"/>
                    <a:gd name="T89" fmla="*/ 574 h 1152"/>
                    <a:gd name="T90" fmla="*/ 409 w 909"/>
                    <a:gd name="T91" fmla="*/ 701 h 1152"/>
                    <a:gd name="T92" fmla="*/ 469 w 909"/>
                    <a:gd name="T93" fmla="*/ 705 h 1152"/>
                    <a:gd name="T94" fmla="*/ 497 w 909"/>
                    <a:gd name="T95" fmla="*/ 784 h 1152"/>
                    <a:gd name="T96" fmla="*/ 523 w 909"/>
                    <a:gd name="T97" fmla="*/ 870 h 1152"/>
                    <a:gd name="T98" fmla="*/ 603 w 909"/>
                    <a:gd name="T99" fmla="*/ 933 h 1152"/>
                    <a:gd name="T100" fmla="*/ 680 w 909"/>
                    <a:gd name="T101" fmla="*/ 952 h 1152"/>
                    <a:gd name="T102" fmla="*/ 708 w 909"/>
                    <a:gd name="T103" fmla="*/ 869 h 1152"/>
                    <a:gd name="T104" fmla="*/ 792 w 909"/>
                    <a:gd name="T105" fmla="*/ 841 h 1152"/>
                    <a:gd name="T106" fmla="*/ 827 w 909"/>
                    <a:gd name="T107" fmla="*/ 812 h 1152"/>
                    <a:gd name="T108" fmla="*/ 831 w 909"/>
                    <a:gd name="T109" fmla="*/ 771 h 1152"/>
                    <a:gd name="T110" fmla="*/ 894 w 909"/>
                    <a:gd name="T111" fmla="*/ 824 h 1152"/>
                    <a:gd name="T112" fmla="*/ 909 w 909"/>
                    <a:gd name="T113" fmla="*/ 901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909" h="1152">
                      <a:moveTo>
                        <a:pt x="909" y="901"/>
                      </a:moveTo>
                      <a:cubicBezTo>
                        <a:pt x="900" y="908"/>
                        <a:pt x="871" y="882"/>
                        <a:pt x="852" y="880"/>
                      </a:cubicBezTo>
                      <a:cubicBezTo>
                        <a:pt x="833" y="878"/>
                        <a:pt x="813" y="881"/>
                        <a:pt x="795" y="887"/>
                      </a:cubicBezTo>
                      <a:cubicBezTo>
                        <a:pt x="779" y="894"/>
                        <a:pt x="761" y="905"/>
                        <a:pt x="748" y="920"/>
                      </a:cubicBezTo>
                      <a:cubicBezTo>
                        <a:pt x="734" y="935"/>
                        <a:pt x="729" y="958"/>
                        <a:pt x="719" y="971"/>
                      </a:cubicBezTo>
                      <a:cubicBezTo>
                        <a:pt x="708" y="985"/>
                        <a:pt x="702" y="994"/>
                        <a:pt x="687" y="1000"/>
                      </a:cubicBezTo>
                      <a:cubicBezTo>
                        <a:pt x="672" y="1005"/>
                        <a:pt x="647" y="1014"/>
                        <a:pt x="627" y="1004"/>
                      </a:cubicBezTo>
                      <a:cubicBezTo>
                        <a:pt x="608" y="994"/>
                        <a:pt x="589" y="959"/>
                        <a:pt x="570" y="943"/>
                      </a:cubicBezTo>
                      <a:cubicBezTo>
                        <a:pt x="552" y="927"/>
                        <a:pt x="533" y="911"/>
                        <a:pt x="515" y="905"/>
                      </a:cubicBezTo>
                      <a:cubicBezTo>
                        <a:pt x="497" y="900"/>
                        <a:pt x="476" y="906"/>
                        <a:pt x="459" y="912"/>
                      </a:cubicBezTo>
                      <a:cubicBezTo>
                        <a:pt x="442" y="917"/>
                        <a:pt x="435" y="936"/>
                        <a:pt x="418" y="939"/>
                      </a:cubicBezTo>
                      <a:cubicBezTo>
                        <a:pt x="401" y="943"/>
                        <a:pt x="378" y="928"/>
                        <a:pt x="358" y="937"/>
                      </a:cubicBezTo>
                      <a:cubicBezTo>
                        <a:pt x="338" y="947"/>
                        <a:pt x="305" y="974"/>
                        <a:pt x="295" y="996"/>
                      </a:cubicBezTo>
                      <a:cubicBezTo>
                        <a:pt x="286" y="1017"/>
                        <a:pt x="298" y="1043"/>
                        <a:pt x="304" y="1066"/>
                      </a:cubicBezTo>
                      <a:cubicBezTo>
                        <a:pt x="308" y="1089"/>
                        <a:pt x="327" y="1125"/>
                        <a:pt x="327" y="1138"/>
                      </a:cubicBezTo>
                      <a:cubicBezTo>
                        <a:pt x="328" y="1151"/>
                        <a:pt x="311" y="1152"/>
                        <a:pt x="305" y="1142"/>
                      </a:cubicBezTo>
                      <a:cubicBezTo>
                        <a:pt x="299" y="1132"/>
                        <a:pt x="291" y="1090"/>
                        <a:pt x="287" y="1072"/>
                      </a:cubicBezTo>
                      <a:cubicBezTo>
                        <a:pt x="283" y="1055"/>
                        <a:pt x="282" y="1031"/>
                        <a:pt x="275" y="1032"/>
                      </a:cubicBezTo>
                      <a:cubicBezTo>
                        <a:pt x="267" y="1034"/>
                        <a:pt x="250" y="1077"/>
                        <a:pt x="238" y="1084"/>
                      </a:cubicBezTo>
                      <a:cubicBezTo>
                        <a:pt x="226" y="1091"/>
                        <a:pt x="205" y="1083"/>
                        <a:pt x="204" y="1078"/>
                      </a:cubicBezTo>
                      <a:cubicBezTo>
                        <a:pt x="204" y="1074"/>
                        <a:pt x="221" y="1064"/>
                        <a:pt x="233" y="1054"/>
                      </a:cubicBezTo>
                      <a:cubicBezTo>
                        <a:pt x="244" y="1044"/>
                        <a:pt x="263" y="1031"/>
                        <a:pt x="273" y="1016"/>
                      </a:cubicBezTo>
                      <a:cubicBezTo>
                        <a:pt x="284" y="1002"/>
                        <a:pt x="288" y="982"/>
                        <a:pt x="297" y="968"/>
                      </a:cubicBezTo>
                      <a:cubicBezTo>
                        <a:pt x="307" y="955"/>
                        <a:pt x="320" y="943"/>
                        <a:pt x="331" y="933"/>
                      </a:cubicBezTo>
                      <a:cubicBezTo>
                        <a:pt x="343" y="924"/>
                        <a:pt x="371" y="922"/>
                        <a:pt x="370" y="915"/>
                      </a:cubicBezTo>
                      <a:cubicBezTo>
                        <a:pt x="370" y="909"/>
                        <a:pt x="338" y="903"/>
                        <a:pt x="326" y="893"/>
                      </a:cubicBezTo>
                      <a:cubicBezTo>
                        <a:pt x="313" y="884"/>
                        <a:pt x="305" y="870"/>
                        <a:pt x="293" y="860"/>
                      </a:cubicBezTo>
                      <a:cubicBezTo>
                        <a:pt x="282" y="850"/>
                        <a:pt x="274" y="838"/>
                        <a:pt x="255" y="830"/>
                      </a:cubicBezTo>
                      <a:cubicBezTo>
                        <a:pt x="236" y="822"/>
                        <a:pt x="209" y="816"/>
                        <a:pt x="177" y="813"/>
                      </a:cubicBezTo>
                      <a:cubicBezTo>
                        <a:pt x="145" y="811"/>
                        <a:pt x="90" y="816"/>
                        <a:pt x="62" y="812"/>
                      </a:cubicBezTo>
                      <a:cubicBezTo>
                        <a:pt x="33" y="810"/>
                        <a:pt x="9" y="804"/>
                        <a:pt x="4" y="800"/>
                      </a:cubicBezTo>
                      <a:cubicBezTo>
                        <a:pt x="0" y="795"/>
                        <a:pt x="12" y="787"/>
                        <a:pt x="30" y="784"/>
                      </a:cubicBezTo>
                      <a:cubicBezTo>
                        <a:pt x="48" y="782"/>
                        <a:pt x="87" y="785"/>
                        <a:pt x="113" y="785"/>
                      </a:cubicBezTo>
                      <a:cubicBezTo>
                        <a:pt x="138" y="785"/>
                        <a:pt x="163" y="787"/>
                        <a:pt x="185" y="785"/>
                      </a:cubicBezTo>
                      <a:cubicBezTo>
                        <a:pt x="207" y="784"/>
                        <a:pt x="232" y="774"/>
                        <a:pt x="248" y="778"/>
                      </a:cubicBezTo>
                      <a:cubicBezTo>
                        <a:pt x="265" y="783"/>
                        <a:pt x="276" y="801"/>
                        <a:pt x="290" y="812"/>
                      </a:cubicBezTo>
                      <a:cubicBezTo>
                        <a:pt x="305" y="822"/>
                        <a:pt x="326" y="830"/>
                        <a:pt x="338" y="844"/>
                      </a:cubicBezTo>
                      <a:cubicBezTo>
                        <a:pt x="351" y="857"/>
                        <a:pt x="354" y="885"/>
                        <a:pt x="369" y="891"/>
                      </a:cubicBezTo>
                      <a:cubicBezTo>
                        <a:pt x="382" y="896"/>
                        <a:pt x="407" y="883"/>
                        <a:pt x="424" y="879"/>
                      </a:cubicBezTo>
                      <a:cubicBezTo>
                        <a:pt x="440" y="874"/>
                        <a:pt x="459" y="875"/>
                        <a:pt x="466" y="862"/>
                      </a:cubicBezTo>
                      <a:cubicBezTo>
                        <a:pt x="473" y="850"/>
                        <a:pt x="470" y="822"/>
                        <a:pt x="469" y="805"/>
                      </a:cubicBezTo>
                      <a:cubicBezTo>
                        <a:pt x="468" y="788"/>
                        <a:pt x="461" y="767"/>
                        <a:pt x="456" y="757"/>
                      </a:cubicBezTo>
                      <a:cubicBezTo>
                        <a:pt x="450" y="746"/>
                        <a:pt x="445" y="740"/>
                        <a:pt x="438" y="739"/>
                      </a:cubicBezTo>
                      <a:cubicBezTo>
                        <a:pt x="431" y="738"/>
                        <a:pt x="426" y="751"/>
                        <a:pt x="415" y="746"/>
                      </a:cubicBezTo>
                      <a:cubicBezTo>
                        <a:pt x="405" y="741"/>
                        <a:pt x="386" y="726"/>
                        <a:pt x="377" y="711"/>
                      </a:cubicBezTo>
                      <a:cubicBezTo>
                        <a:pt x="367" y="695"/>
                        <a:pt x="359" y="672"/>
                        <a:pt x="356" y="652"/>
                      </a:cubicBezTo>
                      <a:cubicBezTo>
                        <a:pt x="353" y="632"/>
                        <a:pt x="355" y="611"/>
                        <a:pt x="355" y="592"/>
                      </a:cubicBezTo>
                      <a:cubicBezTo>
                        <a:pt x="355" y="574"/>
                        <a:pt x="362" y="549"/>
                        <a:pt x="359" y="541"/>
                      </a:cubicBezTo>
                      <a:cubicBezTo>
                        <a:pt x="355" y="532"/>
                        <a:pt x="340" y="539"/>
                        <a:pt x="332" y="536"/>
                      </a:cubicBezTo>
                      <a:cubicBezTo>
                        <a:pt x="324" y="535"/>
                        <a:pt x="321" y="537"/>
                        <a:pt x="312" y="528"/>
                      </a:cubicBezTo>
                      <a:cubicBezTo>
                        <a:pt x="302" y="517"/>
                        <a:pt x="289" y="492"/>
                        <a:pt x="275" y="473"/>
                      </a:cubicBezTo>
                      <a:cubicBezTo>
                        <a:pt x="261" y="454"/>
                        <a:pt x="243" y="426"/>
                        <a:pt x="231" y="413"/>
                      </a:cubicBezTo>
                      <a:cubicBezTo>
                        <a:pt x="220" y="400"/>
                        <a:pt x="204" y="403"/>
                        <a:pt x="200" y="394"/>
                      </a:cubicBezTo>
                      <a:cubicBezTo>
                        <a:pt x="196" y="384"/>
                        <a:pt x="213" y="363"/>
                        <a:pt x="205" y="355"/>
                      </a:cubicBezTo>
                      <a:cubicBezTo>
                        <a:pt x="195" y="347"/>
                        <a:pt x="166" y="352"/>
                        <a:pt x="147" y="348"/>
                      </a:cubicBezTo>
                      <a:cubicBezTo>
                        <a:pt x="129" y="343"/>
                        <a:pt x="105" y="335"/>
                        <a:pt x="87" y="330"/>
                      </a:cubicBezTo>
                      <a:cubicBezTo>
                        <a:pt x="68" y="326"/>
                        <a:pt x="47" y="328"/>
                        <a:pt x="40" y="322"/>
                      </a:cubicBezTo>
                      <a:cubicBezTo>
                        <a:pt x="33" y="316"/>
                        <a:pt x="31" y="291"/>
                        <a:pt x="41" y="292"/>
                      </a:cubicBezTo>
                      <a:cubicBezTo>
                        <a:pt x="51" y="292"/>
                        <a:pt x="84" y="317"/>
                        <a:pt x="102" y="324"/>
                      </a:cubicBezTo>
                      <a:cubicBezTo>
                        <a:pt x="122" y="329"/>
                        <a:pt x="143" y="330"/>
                        <a:pt x="160" y="331"/>
                      </a:cubicBezTo>
                      <a:cubicBezTo>
                        <a:pt x="176" y="331"/>
                        <a:pt x="196" y="337"/>
                        <a:pt x="203" y="328"/>
                      </a:cubicBezTo>
                      <a:cubicBezTo>
                        <a:pt x="208" y="319"/>
                        <a:pt x="197" y="296"/>
                        <a:pt x="193" y="280"/>
                      </a:cubicBezTo>
                      <a:cubicBezTo>
                        <a:pt x="189" y="263"/>
                        <a:pt x="178" y="250"/>
                        <a:pt x="173" y="229"/>
                      </a:cubicBezTo>
                      <a:cubicBezTo>
                        <a:pt x="168" y="208"/>
                        <a:pt x="166" y="182"/>
                        <a:pt x="165" y="156"/>
                      </a:cubicBezTo>
                      <a:cubicBezTo>
                        <a:pt x="163" y="130"/>
                        <a:pt x="169" y="92"/>
                        <a:pt x="159" y="70"/>
                      </a:cubicBezTo>
                      <a:cubicBezTo>
                        <a:pt x="149" y="48"/>
                        <a:pt x="110" y="36"/>
                        <a:pt x="100" y="24"/>
                      </a:cubicBezTo>
                      <a:cubicBezTo>
                        <a:pt x="90" y="14"/>
                        <a:pt x="92" y="0"/>
                        <a:pt x="102" y="3"/>
                      </a:cubicBezTo>
                      <a:cubicBezTo>
                        <a:pt x="111" y="6"/>
                        <a:pt x="142" y="32"/>
                        <a:pt x="154" y="40"/>
                      </a:cubicBezTo>
                      <a:cubicBezTo>
                        <a:pt x="167" y="48"/>
                        <a:pt x="170" y="54"/>
                        <a:pt x="181" y="52"/>
                      </a:cubicBezTo>
                      <a:cubicBezTo>
                        <a:pt x="192" y="50"/>
                        <a:pt x="216" y="30"/>
                        <a:pt x="223" y="30"/>
                      </a:cubicBezTo>
                      <a:cubicBezTo>
                        <a:pt x="231" y="31"/>
                        <a:pt x="235" y="47"/>
                        <a:pt x="228" y="54"/>
                      </a:cubicBezTo>
                      <a:cubicBezTo>
                        <a:pt x="221" y="63"/>
                        <a:pt x="189" y="62"/>
                        <a:pt x="179" y="74"/>
                      </a:cubicBezTo>
                      <a:cubicBezTo>
                        <a:pt x="170" y="86"/>
                        <a:pt x="175" y="111"/>
                        <a:pt x="176" y="129"/>
                      </a:cubicBezTo>
                      <a:cubicBezTo>
                        <a:pt x="177" y="147"/>
                        <a:pt x="181" y="179"/>
                        <a:pt x="186" y="182"/>
                      </a:cubicBezTo>
                      <a:cubicBezTo>
                        <a:pt x="193" y="185"/>
                        <a:pt x="206" y="153"/>
                        <a:pt x="214" y="142"/>
                      </a:cubicBezTo>
                      <a:cubicBezTo>
                        <a:pt x="222" y="132"/>
                        <a:pt x="231" y="115"/>
                        <a:pt x="235" y="117"/>
                      </a:cubicBezTo>
                      <a:cubicBezTo>
                        <a:pt x="239" y="117"/>
                        <a:pt x="244" y="141"/>
                        <a:pt x="240" y="151"/>
                      </a:cubicBezTo>
                      <a:cubicBezTo>
                        <a:pt x="238" y="162"/>
                        <a:pt x="225" y="170"/>
                        <a:pt x="216" y="180"/>
                      </a:cubicBezTo>
                      <a:cubicBezTo>
                        <a:pt x="208" y="190"/>
                        <a:pt x="193" y="197"/>
                        <a:pt x="191" y="212"/>
                      </a:cubicBezTo>
                      <a:cubicBezTo>
                        <a:pt x="190" y="226"/>
                        <a:pt x="202" y="250"/>
                        <a:pt x="209" y="271"/>
                      </a:cubicBezTo>
                      <a:cubicBezTo>
                        <a:pt x="215" y="290"/>
                        <a:pt x="231" y="316"/>
                        <a:pt x="236" y="336"/>
                      </a:cubicBezTo>
                      <a:cubicBezTo>
                        <a:pt x="241" y="356"/>
                        <a:pt x="229" y="369"/>
                        <a:pt x="236" y="388"/>
                      </a:cubicBezTo>
                      <a:cubicBezTo>
                        <a:pt x="244" y="408"/>
                        <a:pt x="273" y="435"/>
                        <a:pt x="287" y="455"/>
                      </a:cubicBezTo>
                      <a:cubicBezTo>
                        <a:pt x="302" y="476"/>
                        <a:pt x="311" y="504"/>
                        <a:pt x="324" y="510"/>
                      </a:cubicBezTo>
                      <a:cubicBezTo>
                        <a:pt x="336" y="517"/>
                        <a:pt x="350" y="501"/>
                        <a:pt x="359" y="494"/>
                      </a:cubicBezTo>
                      <a:cubicBezTo>
                        <a:pt x="367" y="487"/>
                        <a:pt x="370" y="471"/>
                        <a:pt x="377" y="468"/>
                      </a:cubicBezTo>
                      <a:cubicBezTo>
                        <a:pt x="384" y="467"/>
                        <a:pt x="395" y="475"/>
                        <a:pt x="398" y="481"/>
                      </a:cubicBezTo>
                      <a:cubicBezTo>
                        <a:pt x="402" y="487"/>
                        <a:pt x="402" y="499"/>
                        <a:pt x="400" y="505"/>
                      </a:cubicBezTo>
                      <a:cubicBezTo>
                        <a:pt x="397" y="512"/>
                        <a:pt x="384" y="512"/>
                        <a:pt x="381" y="523"/>
                      </a:cubicBezTo>
                      <a:cubicBezTo>
                        <a:pt x="377" y="533"/>
                        <a:pt x="376" y="555"/>
                        <a:pt x="377" y="574"/>
                      </a:cubicBezTo>
                      <a:cubicBezTo>
                        <a:pt x="378" y="594"/>
                        <a:pt x="384" y="621"/>
                        <a:pt x="389" y="642"/>
                      </a:cubicBezTo>
                      <a:cubicBezTo>
                        <a:pt x="393" y="663"/>
                        <a:pt x="401" y="688"/>
                        <a:pt x="409" y="701"/>
                      </a:cubicBezTo>
                      <a:cubicBezTo>
                        <a:pt x="417" y="712"/>
                        <a:pt x="429" y="717"/>
                        <a:pt x="440" y="718"/>
                      </a:cubicBezTo>
                      <a:cubicBezTo>
                        <a:pt x="450" y="718"/>
                        <a:pt x="460" y="702"/>
                        <a:pt x="469" y="705"/>
                      </a:cubicBezTo>
                      <a:cubicBezTo>
                        <a:pt x="478" y="706"/>
                        <a:pt x="489" y="717"/>
                        <a:pt x="493" y="730"/>
                      </a:cubicBezTo>
                      <a:cubicBezTo>
                        <a:pt x="499" y="743"/>
                        <a:pt x="495" y="767"/>
                        <a:pt x="497" y="784"/>
                      </a:cubicBezTo>
                      <a:cubicBezTo>
                        <a:pt x="499" y="801"/>
                        <a:pt x="503" y="821"/>
                        <a:pt x="507" y="836"/>
                      </a:cubicBezTo>
                      <a:cubicBezTo>
                        <a:pt x="511" y="849"/>
                        <a:pt x="512" y="862"/>
                        <a:pt x="523" y="870"/>
                      </a:cubicBezTo>
                      <a:cubicBezTo>
                        <a:pt x="533" y="877"/>
                        <a:pt x="557" y="872"/>
                        <a:pt x="569" y="883"/>
                      </a:cubicBezTo>
                      <a:cubicBezTo>
                        <a:pt x="583" y="893"/>
                        <a:pt x="592" y="918"/>
                        <a:pt x="603" y="933"/>
                      </a:cubicBezTo>
                      <a:cubicBezTo>
                        <a:pt x="614" y="946"/>
                        <a:pt x="626" y="962"/>
                        <a:pt x="638" y="965"/>
                      </a:cubicBezTo>
                      <a:cubicBezTo>
                        <a:pt x="650" y="969"/>
                        <a:pt x="673" y="961"/>
                        <a:pt x="680" y="952"/>
                      </a:cubicBezTo>
                      <a:cubicBezTo>
                        <a:pt x="689" y="942"/>
                        <a:pt x="683" y="921"/>
                        <a:pt x="687" y="908"/>
                      </a:cubicBezTo>
                      <a:cubicBezTo>
                        <a:pt x="692" y="894"/>
                        <a:pt x="700" y="879"/>
                        <a:pt x="708" y="869"/>
                      </a:cubicBezTo>
                      <a:cubicBezTo>
                        <a:pt x="717" y="858"/>
                        <a:pt x="728" y="846"/>
                        <a:pt x="743" y="841"/>
                      </a:cubicBezTo>
                      <a:cubicBezTo>
                        <a:pt x="757" y="837"/>
                        <a:pt x="779" y="841"/>
                        <a:pt x="792" y="841"/>
                      </a:cubicBezTo>
                      <a:cubicBezTo>
                        <a:pt x="806" y="841"/>
                        <a:pt x="820" y="846"/>
                        <a:pt x="826" y="842"/>
                      </a:cubicBezTo>
                      <a:cubicBezTo>
                        <a:pt x="832" y="837"/>
                        <a:pt x="831" y="826"/>
                        <a:pt x="827" y="812"/>
                      </a:cubicBezTo>
                      <a:cubicBezTo>
                        <a:pt x="823" y="797"/>
                        <a:pt x="796" y="761"/>
                        <a:pt x="797" y="754"/>
                      </a:cubicBezTo>
                      <a:cubicBezTo>
                        <a:pt x="797" y="748"/>
                        <a:pt x="821" y="763"/>
                        <a:pt x="831" y="771"/>
                      </a:cubicBezTo>
                      <a:cubicBezTo>
                        <a:pt x="841" y="778"/>
                        <a:pt x="852" y="790"/>
                        <a:pt x="863" y="799"/>
                      </a:cubicBezTo>
                      <a:cubicBezTo>
                        <a:pt x="873" y="807"/>
                        <a:pt x="886" y="818"/>
                        <a:pt x="894" y="824"/>
                      </a:cubicBezTo>
                      <a:cubicBezTo>
                        <a:pt x="902" y="830"/>
                        <a:pt x="907" y="825"/>
                        <a:pt x="909" y="838"/>
                      </a:cubicBezTo>
                      <a:lnTo>
                        <a:pt x="909" y="90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2400">
                    <a:solidFill>
                      <a:srgbClr val="000000"/>
                    </a:solidFill>
                  </a:endParaRPr>
                </a:p>
              </p:txBody>
            </p:sp>
            <p:pic>
              <p:nvPicPr>
                <p:cNvPr id="2056" name="Picture 8" descr="Large confetti"/>
                <p:cNvPicPr>
                  <a:picLocks noChangeAspect="1" noChangeArrowheads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1" y="255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57" name="Picture 9" descr="Large confetti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6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58" name="Picture 10" descr="Large confetti"/>
                <p:cNvPicPr>
                  <a:picLocks noChangeAspect="1" noChangeArrowheads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71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59" name="Picture 11" descr="Large confetti"/>
                <p:cNvPicPr>
                  <a:picLocks noChangeAspect="1" noChangeArrowheads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0" y="26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0" name="Picture 12" descr="Large confetti"/>
                <p:cNvPicPr>
                  <a:picLocks noChangeAspect="1" noChangeArrowheads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7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1" name="Picture 13" descr="Large confetti"/>
                <p:cNvPicPr>
                  <a:picLocks noChangeAspect="1" noChangeArrowheads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5" y="286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2" name="Picture 14" descr="Large confetti"/>
                <p:cNvPicPr>
                  <a:picLocks noChangeAspect="1" noChangeArrowheads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3" y="296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3" name="Picture 15" descr="Large confetti"/>
                <p:cNvPicPr>
                  <a:picLocks noChangeAspect="1" noChangeArrowheads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3" y="28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4" name="Picture 16" descr="Large confetti"/>
                <p:cNvPicPr>
                  <a:picLocks noChangeAspect="1" noChangeArrowheads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274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5" name="Picture 17" descr="Large confetti"/>
                <p:cNvPicPr>
                  <a:picLocks noChangeAspect="1" noChangeArrowheads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74" y="314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6" name="Picture 18" descr="Large confetti"/>
                <p:cNvPicPr>
                  <a:picLocks noChangeAspect="1" noChangeArrowheads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" y="315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7" name="Picture 19" descr="Large confetti"/>
                <p:cNvPicPr>
                  <a:picLocks noChangeAspect="1" noChangeArrowheads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318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8" name="Picture 20" descr="Large confetti"/>
                <p:cNvPicPr>
                  <a:picLocks noChangeAspect="1" noChangeArrowheads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9" y="323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9" name="Picture 21" descr="Large confetti"/>
                <p:cNvPicPr>
                  <a:picLocks noChangeAspect="1" noChangeArrowheads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22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0" name="Picture 22" descr="Large confetti"/>
                <p:cNvPicPr>
                  <a:picLocks noChangeAspect="1" noChangeArrowheads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06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1" name="Picture 23" descr="Large confetti"/>
                <p:cNvPicPr>
                  <a:picLocks noChangeAspect="1" noChangeArrowheads="1"/>
                </p:cNvPicPr>
                <p:nvPr/>
              </p:nvPicPr>
              <p:blipFill>
                <a:blip r:embed="rId3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07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2" name="Picture 24" descr="Large confetti"/>
                <p:cNvPicPr>
                  <a:picLocks noChangeAspect="1" noChangeArrowheads="1"/>
                </p:cNvPicPr>
                <p:nvPr/>
              </p:nvPicPr>
              <p:blipFill>
                <a:blip r:embed="rId3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27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3" name="Picture 25" descr="Large confetti"/>
                <p:cNvPicPr>
                  <a:picLocks noChangeAspect="1" noChangeArrowheads="1"/>
                </p:cNvPicPr>
                <p:nvPr/>
              </p:nvPicPr>
              <p:blipFill>
                <a:blip r:embed="rId3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2" y="342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4" name="Picture 26" descr="Large confetti"/>
                <p:cNvPicPr>
                  <a:picLocks noChangeAspect="1" noChangeArrowheads="1"/>
                </p:cNvPicPr>
                <p:nvPr/>
              </p:nvPicPr>
              <p:blipFill>
                <a:blip r:embed="rId3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1" y="337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5" name="Picture 27" descr="Large confetti"/>
                <p:cNvPicPr>
                  <a:picLocks noChangeAspect="1" noChangeArrowheads="1"/>
                </p:cNvPicPr>
                <p:nvPr/>
              </p:nvPicPr>
              <p:blipFill>
                <a:blip r:embed="rId3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6" y="33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6" name="Picture 28" descr="Large confetti"/>
                <p:cNvPicPr>
                  <a:picLocks noChangeAspect="1" noChangeArrowheads="1"/>
                </p:cNvPicPr>
                <p:nvPr/>
              </p:nvPicPr>
              <p:blipFill>
                <a:blip r:embed="rId3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2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7" name="Picture 29" descr="Large confetti"/>
                <p:cNvPicPr>
                  <a:picLocks noChangeAspect="1" noChangeArrowheads="1"/>
                </p:cNvPicPr>
                <p:nvPr/>
              </p:nvPicPr>
              <p:blipFill>
                <a:blip r:embed="rId3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2" y="330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8" name="Picture 30" descr="Large confetti"/>
                <p:cNvPicPr>
                  <a:picLocks noChangeAspect="1" noChangeArrowheads="1"/>
                </p:cNvPicPr>
                <p:nvPr/>
              </p:nvPicPr>
              <p:blipFill>
                <a:blip r:embed="rId3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1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9" name="Picture 31" descr="Large confetti"/>
                <p:cNvPicPr>
                  <a:picLocks noChangeAspect="1" noChangeArrowheads="1"/>
                </p:cNvPicPr>
                <p:nvPr/>
              </p:nvPicPr>
              <p:blipFill>
                <a:blip r:embed="rId3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4" y="327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0" name="Picture 32" descr="Large confetti"/>
                <p:cNvPicPr>
                  <a:picLocks noChangeAspect="1" noChangeArrowheads="1"/>
                </p:cNvPicPr>
                <p:nvPr/>
              </p:nvPicPr>
              <p:blipFill>
                <a:blip r:embed="rId3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5" y="342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1" name="Picture 33" descr="Large confetti"/>
                <p:cNvPicPr>
                  <a:picLocks noChangeAspect="1" noChangeArrowheads="1"/>
                </p:cNvPicPr>
                <p:nvPr/>
              </p:nvPicPr>
              <p:blipFill>
                <a:blip r:embed="rId4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3" y="34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2" name="Picture 34" descr="Large confetti"/>
                <p:cNvPicPr>
                  <a:picLocks noChangeAspect="1" noChangeArrowheads="1"/>
                </p:cNvPicPr>
                <p:nvPr/>
              </p:nvPicPr>
              <p:blipFill>
                <a:blip r:embed="rId4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07" y="352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3" name="Picture 35" descr="Large confetti"/>
                <p:cNvPicPr>
                  <a:picLocks noChangeAspect="1" noChangeArrowheads="1"/>
                </p:cNvPicPr>
                <p:nvPr/>
              </p:nvPicPr>
              <p:blipFill>
                <a:blip r:embed="rId4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6" y="348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4" name="Picture 36" descr="Large confetti"/>
                <p:cNvPicPr>
                  <a:picLocks noChangeAspect="1" noChangeArrowheads="1"/>
                </p:cNvPicPr>
                <p:nvPr/>
              </p:nvPicPr>
              <p:blipFill>
                <a:blip r:embed="rId4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5" y="360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5" name="Picture 37" descr="Large confetti"/>
                <p:cNvPicPr>
                  <a:picLocks noChangeAspect="1" noChangeArrowheads="1"/>
                </p:cNvPicPr>
                <p:nvPr/>
              </p:nvPicPr>
              <p:blipFill>
                <a:blip r:embed="rId4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9" y="350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6" name="Picture 38" descr="Large confetti"/>
                <p:cNvPicPr>
                  <a:picLocks noChangeAspect="1" noChangeArrowheads="1"/>
                </p:cNvPicPr>
                <p:nvPr/>
              </p:nvPicPr>
              <p:blipFill>
                <a:blip r:embed="rId4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5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7" name="Picture 39" descr="Large confetti"/>
                <p:cNvPicPr>
                  <a:picLocks noChangeAspect="1" noChangeArrowheads="1"/>
                </p:cNvPicPr>
                <p:nvPr/>
              </p:nvPicPr>
              <p:blipFill>
                <a:blip r:embed="rId4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68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8" name="Picture 40" descr="Large confetti"/>
                <p:cNvPicPr>
                  <a:picLocks noChangeAspect="1" noChangeArrowheads="1"/>
                </p:cNvPicPr>
                <p:nvPr/>
              </p:nvPicPr>
              <p:blipFill>
                <a:blip r:embed="rId4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3" y="37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9" name="Picture 41" descr="Large confetti"/>
                <p:cNvPicPr>
                  <a:picLocks noChangeAspect="1" noChangeArrowheads="1"/>
                </p:cNvPicPr>
                <p:nvPr/>
              </p:nvPicPr>
              <p:blipFill>
                <a:blip r:embed="rId4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9" y="372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0" name="Picture 42" descr="Large confetti"/>
                <p:cNvPicPr>
                  <a:picLocks noChangeAspect="1" noChangeArrowheads="1"/>
                </p:cNvPicPr>
                <p:nvPr/>
              </p:nvPicPr>
              <p:blipFill>
                <a:blip r:embed="rId4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90" y="370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1" name="Picture 43" descr="Large confetti"/>
                <p:cNvPicPr>
                  <a:picLocks noChangeAspect="1" noChangeArrowheads="1"/>
                </p:cNvPicPr>
                <p:nvPr/>
              </p:nvPicPr>
              <p:blipFill>
                <a:blip r:embed="rId5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31" y="36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2" name="Picture 44" descr="Large confetti"/>
                <p:cNvPicPr>
                  <a:picLocks noChangeAspect="1" noChangeArrowheads="1"/>
                </p:cNvPicPr>
                <p:nvPr/>
              </p:nvPicPr>
              <p:blipFill>
                <a:blip r:embed="rId5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6" y="259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3" name="Picture 45" descr="Large confetti"/>
                <p:cNvPicPr>
                  <a:picLocks noChangeAspect="1" noChangeArrowheads="1"/>
                </p:cNvPicPr>
                <p:nvPr/>
              </p:nvPicPr>
              <p:blipFill>
                <a:blip r:embed="rId5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7" y="275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4" name="Picture 46" descr="Large confetti"/>
                <p:cNvPicPr>
                  <a:picLocks noChangeAspect="1" noChangeArrowheads="1"/>
                </p:cNvPicPr>
                <p:nvPr/>
              </p:nvPicPr>
              <p:blipFill>
                <a:blip r:embed="rId5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9" y="27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5" name="Picture 47" descr="Large confetti"/>
                <p:cNvPicPr>
                  <a:picLocks noChangeAspect="1" noChangeArrowheads="1"/>
                </p:cNvPicPr>
                <p:nvPr/>
              </p:nvPicPr>
              <p:blipFill>
                <a:blip r:embed="rId5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" y="289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6" name="Picture 48" descr="Large confetti"/>
                <p:cNvPicPr>
                  <a:picLocks noChangeAspect="1" noChangeArrowheads="1"/>
                </p:cNvPicPr>
                <p:nvPr/>
              </p:nvPicPr>
              <p:blipFill>
                <a:blip r:embed="rId5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7" y="262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7" name="Picture 49" descr="Large confetti"/>
                <p:cNvPicPr>
                  <a:picLocks noChangeAspect="1" noChangeArrowheads="1"/>
                </p:cNvPicPr>
                <p:nvPr/>
              </p:nvPicPr>
              <p:blipFill>
                <a:blip r:embed="rId5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9" y="2906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8" name="Picture 50" descr="Large confetti"/>
                <p:cNvPicPr>
                  <a:picLocks noChangeAspect="1" noChangeArrowheads="1"/>
                </p:cNvPicPr>
                <p:nvPr/>
              </p:nvPicPr>
              <p:blipFill>
                <a:blip r:embed="rId5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5" y="311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9" name="Picture 51" descr="Large confetti"/>
                <p:cNvPicPr>
                  <a:picLocks noChangeAspect="1" noChangeArrowheads="1"/>
                </p:cNvPicPr>
                <p:nvPr/>
              </p:nvPicPr>
              <p:blipFill>
                <a:blip r:embed="rId5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0" y="314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0" name="Picture 52" descr="Large confetti"/>
                <p:cNvPicPr>
                  <a:picLocks noChangeAspect="1" noChangeArrowheads="1"/>
                </p:cNvPicPr>
                <p:nvPr/>
              </p:nvPicPr>
              <p:blipFill>
                <a:blip r:embed="rId5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4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1" name="Picture 53" descr="Large confetti"/>
                <p:cNvPicPr>
                  <a:picLocks noChangeAspect="1" noChangeArrowheads="1"/>
                </p:cNvPicPr>
                <p:nvPr/>
              </p:nvPicPr>
              <p:blipFill>
                <a:blip r:embed="rId6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5" y="32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2" name="Picture 54" descr="Large confetti"/>
                <p:cNvPicPr>
                  <a:picLocks noChangeAspect="1" noChangeArrowheads="1"/>
                </p:cNvPicPr>
                <p:nvPr/>
              </p:nvPicPr>
              <p:blipFill>
                <a:blip r:embed="rId6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3" name="Picture 55" descr="Large confetti"/>
                <p:cNvPicPr>
                  <a:picLocks noChangeAspect="1" noChangeArrowheads="1"/>
                </p:cNvPicPr>
                <p:nvPr/>
              </p:nvPicPr>
              <p:blipFill>
                <a:blip r:embed="rId6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33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4" name="Picture 56" descr="Large confetti"/>
                <p:cNvPicPr>
                  <a:picLocks noChangeAspect="1" noChangeArrowheads="1"/>
                </p:cNvPicPr>
                <p:nvPr/>
              </p:nvPicPr>
              <p:blipFill>
                <a:blip r:embed="rId6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0" y="345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5" name="Picture 57" descr="Large confetti"/>
                <p:cNvPicPr>
                  <a:picLocks noChangeAspect="1" noChangeArrowheads="1"/>
                </p:cNvPicPr>
                <p:nvPr/>
              </p:nvPicPr>
              <p:blipFill>
                <a:blip r:embed="rId6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356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6" name="Picture 58" descr="Large confetti"/>
                <p:cNvPicPr>
                  <a:picLocks noChangeAspect="1" noChangeArrowheads="1"/>
                </p:cNvPicPr>
                <p:nvPr/>
              </p:nvPicPr>
              <p:blipFill>
                <a:blip r:embed="rId6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5" y="356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7" name="Picture 59" descr="Large confetti"/>
                <p:cNvPicPr>
                  <a:picLocks noChangeAspect="1" noChangeArrowheads="1"/>
                </p:cNvPicPr>
                <p:nvPr/>
              </p:nvPicPr>
              <p:blipFill>
                <a:blip r:embed="rId6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6" y="36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8" name="Picture 60" descr="Large confetti"/>
                <p:cNvPicPr>
                  <a:picLocks noChangeAspect="1" noChangeArrowheads="1"/>
                </p:cNvPicPr>
                <p:nvPr/>
              </p:nvPicPr>
              <p:blipFill>
                <a:blip r:embed="rId6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0" y="342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9" name="Picture 61" descr="Large confetti"/>
                <p:cNvPicPr>
                  <a:picLocks noChangeAspect="1" noChangeArrowheads="1"/>
                </p:cNvPicPr>
                <p:nvPr/>
              </p:nvPicPr>
              <p:blipFill>
                <a:blip r:embed="rId6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3" y="35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0" name="Picture 62" descr="Large confetti"/>
                <p:cNvPicPr>
                  <a:picLocks noChangeAspect="1" noChangeArrowheads="1"/>
                </p:cNvPicPr>
                <p:nvPr/>
              </p:nvPicPr>
              <p:blipFill>
                <a:blip r:embed="rId6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4" y="33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1" name="Picture 63" descr="Large confetti"/>
                <p:cNvPicPr>
                  <a:picLocks noChangeAspect="1" noChangeArrowheads="1"/>
                </p:cNvPicPr>
                <p:nvPr/>
              </p:nvPicPr>
              <p:blipFill>
                <a:blip r:embed="rId7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2" y="3074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2" name="Picture 64" descr="Large confetti"/>
                <p:cNvPicPr>
                  <a:picLocks noChangeAspect="1" noChangeArrowheads="1"/>
                </p:cNvPicPr>
                <p:nvPr/>
              </p:nvPicPr>
              <p:blipFill>
                <a:blip r:embed="rId7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4" y="328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3" name="Picture 65" descr="Large confetti"/>
                <p:cNvPicPr>
                  <a:picLocks noChangeAspect="1" noChangeArrowheads="1"/>
                </p:cNvPicPr>
                <p:nvPr/>
              </p:nvPicPr>
              <p:blipFill>
                <a:blip r:embed="rId7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9" y="324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4" name="Picture 66" descr="Large confetti"/>
                <p:cNvPicPr>
                  <a:picLocks noChangeAspect="1" noChangeArrowheads="1"/>
                </p:cNvPicPr>
                <p:nvPr/>
              </p:nvPicPr>
              <p:blipFill>
                <a:blip r:embed="rId7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6" y="310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5" name="Picture 67" descr="Large confetti"/>
                <p:cNvPicPr>
                  <a:picLocks noChangeAspect="1" noChangeArrowheads="1"/>
                </p:cNvPicPr>
                <p:nvPr/>
              </p:nvPicPr>
              <p:blipFill>
                <a:blip r:embed="rId7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69" y="297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6" name="Picture 68" descr="Large confetti"/>
                <p:cNvPicPr>
                  <a:picLocks noChangeAspect="1" noChangeArrowheads="1"/>
                </p:cNvPicPr>
                <p:nvPr/>
              </p:nvPicPr>
              <p:blipFill>
                <a:blip r:embed="rId7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076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7" name="Picture 69" descr="Large confetti"/>
                <p:cNvPicPr>
                  <a:picLocks noChangeAspect="1" noChangeArrowheads="1"/>
                </p:cNvPicPr>
                <p:nvPr/>
              </p:nvPicPr>
              <p:blipFill>
                <a:blip r:embed="rId7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340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8" name="Picture 70" descr="Large confetti"/>
                <p:cNvPicPr>
                  <a:picLocks noChangeAspect="1" noChangeArrowheads="1"/>
                </p:cNvPicPr>
                <p:nvPr/>
              </p:nvPicPr>
              <p:blipFill>
                <a:blip r:embed="rId7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59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9" name="Picture 71" descr="Large confetti"/>
                <p:cNvPicPr>
                  <a:picLocks noChangeAspect="1" noChangeArrowheads="1"/>
                </p:cNvPicPr>
                <p:nvPr/>
              </p:nvPicPr>
              <p:blipFill>
                <a:blip r:embed="rId7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86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0" name="Picture 72" descr="Large confetti"/>
                <p:cNvPicPr>
                  <a:picLocks noChangeAspect="1" noChangeArrowheads="1"/>
                </p:cNvPicPr>
                <p:nvPr/>
              </p:nvPicPr>
              <p:blipFill>
                <a:blip r:embed="rId7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7" y="381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1" name="Picture 73" descr="Large confetti"/>
                <p:cNvPicPr>
                  <a:picLocks noChangeAspect="1" noChangeArrowheads="1"/>
                </p:cNvPicPr>
                <p:nvPr/>
              </p:nvPicPr>
              <p:blipFill>
                <a:blip r:embed="rId8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3" y="36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2" name="Picture 74" descr="Large confetti"/>
                <p:cNvPicPr>
                  <a:picLocks noChangeAspect="1" noChangeArrowheads="1"/>
                </p:cNvPicPr>
                <p:nvPr/>
              </p:nvPicPr>
              <p:blipFill>
                <a:blip r:embed="rId8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1" y="379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3" name="Picture 75" descr="Large confetti"/>
                <p:cNvPicPr>
                  <a:picLocks noChangeAspect="1" noChangeArrowheads="1"/>
                </p:cNvPicPr>
                <p:nvPr/>
              </p:nvPicPr>
              <p:blipFill>
                <a:blip r:embed="rId8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7" y="382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4" name="Picture 76" descr="Large confetti"/>
                <p:cNvPicPr>
                  <a:picLocks noChangeAspect="1" noChangeArrowheads="1"/>
                </p:cNvPicPr>
                <p:nvPr/>
              </p:nvPicPr>
              <p:blipFill>
                <a:blip r:embed="rId8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3" y="368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5" name="Picture 77" descr="Large confetti"/>
                <p:cNvPicPr>
                  <a:picLocks noChangeAspect="1" noChangeArrowheads="1"/>
                </p:cNvPicPr>
                <p:nvPr/>
              </p:nvPicPr>
              <p:blipFill>
                <a:blip r:embed="rId8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12" y="360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6" name="Picture 78" descr="Large confetti"/>
                <p:cNvPicPr>
                  <a:picLocks noChangeAspect="1" noChangeArrowheads="1"/>
                </p:cNvPicPr>
                <p:nvPr/>
              </p:nvPicPr>
              <p:blipFill>
                <a:blip r:embed="rId8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5" y="382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7" name="Picture 79" descr="Large confetti"/>
                <p:cNvPicPr>
                  <a:picLocks noChangeAspect="1" noChangeArrowheads="1"/>
                </p:cNvPicPr>
                <p:nvPr/>
              </p:nvPicPr>
              <p:blipFill>
                <a:blip r:embed="rId8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9" y="394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8" name="Picture 80" descr="Large confetti"/>
                <p:cNvPicPr>
                  <a:picLocks noChangeAspect="1" noChangeArrowheads="1"/>
                </p:cNvPicPr>
                <p:nvPr/>
              </p:nvPicPr>
              <p:blipFill>
                <a:blip r:embed="rId8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5" y="399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9" name="Picture 81" descr="Large confetti"/>
                <p:cNvPicPr>
                  <a:picLocks noChangeAspect="1" noChangeArrowheads="1"/>
                </p:cNvPicPr>
                <p:nvPr/>
              </p:nvPicPr>
              <p:blipFill>
                <a:blip r:embed="rId8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29" y="391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0" name="Picture 82" descr="Large confetti"/>
                <p:cNvPicPr>
                  <a:picLocks noChangeAspect="1" noChangeArrowheads="1"/>
                </p:cNvPicPr>
                <p:nvPr/>
              </p:nvPicPr>
              <p:blipFill>
                <a:blip r:embed="rId8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83" y="40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1" name="Picture 83" descr="Large confetti"/>
                <p:cNvPicPr>
                  <a:picLocks noChangeAspect="1" noChangeArrowheads="1"/>
                </p:cNvPicPr>
                <p:nvPr/>
              </p:nvPicPr>
              <p:blipFill>
                <a:blip r:embed="rId9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0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2" name="Picture 84" descr="Large confetti"/>
                <p:cNvPicPr>
                  <a:picLocks noChangeAspect="1" noChangeArrowheads="1"/>
                </p:cNvPicPr>
                <p:nvPr/>
              </p:nvPicPr>
              <p:blipFill>
                <a:blip r:embed="rId9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" y="413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3" name="Picture 85" descr="Large confetti"/>
                <p:cNvPicPr>
                  <a:picLocks noChangeAspect="1" noChangeArrowheads="1"/>
                </p:cNvPicPr>
                <p:nvPr/>
              </p:nvPicPr>
              <p:blipFill>
                <a:blip r:embed="rId9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0" y="39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4" name="Picture 86" descr="Large confetti"/>
                <p:cNvPicPr>
                  <a:picLocks noChangeAspect="1" noChangeArrowheads="1"/>
                </p:cNvPicPr>
                <p:nvPr/>
              </p:nvPicPr>
              <p:blipFill>
                <a:blip r:embed="rId9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3" y="386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5" name="Picture 87" descr="Large confetti"/>
                <p:cNvPicPr>
                  <a:picLocks noChangeAspect="1" noChangeArrowheads="1"/>
                </p:cNvPicPr>
                <p:nvPr/>
              </p:nvPicPr>
              <p:blipFill>
                <a:blip r:embed="rId9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16" y="403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6" name="Picture 88" descr="Large confetti"/>
                <p:cNvPicPr>
                  <a:picLocks noChangeAspect="1" noChangeArrowheads="1"/>
                </p:cNvPicPr>
                <p:nvPr/>
              </p:nvPicPr>
              <p:blipFill>
                <a:blip r:embed="rId9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406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7" name="Picture 89" descr="Large confetti"/>
                <p:cNvPicPr>
                  <a:picLocks noChangeAspect="1" noChangeArrowheads="1"/>
                </p:cNvPicPr>
                <p:nvPr/>
              </p:nvPicPr>
              <p:blipFill>
                <a:blip r:embed="rId9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6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8" name="Picture 90" descr="Large confetti"/>
                <p:cNvPicPr>
                  <a:picLocks noChangeAspect="1" noChangeArrowheads="1"/>
                </p:cNvPicPr>
                <p:nvPr/>
              </p:nvPicPr>
              <p:blipFill>
                <a:blip r:embed="rId9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2" y="414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9" name="Picture 91" descr="Large confetti"/>
                <p:cNvPicPr>
                  <a:picLocks noChangeAspect="1" noChangeArrowheads="1"/>
                </p:cNvPicPr>
                <p:nvPr/>
              </p:nvPicPr>
              <p:blipFill>
                <a:blip r:embed="rId9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8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0" name="Picture 92" descr="Large confetti"/>
                <p:cNvPicPr>
                  <a:picLocks noChangeAspect="1" noChangeArrowheads="1"/>
                </p:cNvPicPr>
                <p:nvPr/>
              </p:nvPicPr>
              <p:blipFill>
                <a:blip r:embed="rId9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4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1" name="Picture 93" descr="Large confetti"/>
                <p:cNvPicPr>
                  <a:picLocks noChangeAspect="1" noChangeArrowheads="1"/>
                </p:cNvPicPr>
                <p:nvPr/>
              </p:nvPicPr>
              <p:blipFill>
                <a:blip r:embed="rId10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0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2" name="Picture 94" descr="Large confetti"/>
                <p:cNvPicPr>
                  <a:picLocks noChangeAspect="1" noChangeArrowheads="1"/>
                </p:cNvPicPr>
                <p:nvPr/>
              </p:nvPicPr>
              <p:blipFill>
                <a:blip r:embed="rId10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5" y="4264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3" name="Picture 95" descr="Large confetti"/>
                <p:cNvPicPr>
                  <a:picLocks noChangeAspect="1" noChangeArrowheads="1"/>
                </p:cNvPicPr>
                <p:nvPr/>
              </p:nvPicPr>
              <p:blipFill>
                <a:blip r:embed="rId10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6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4" name="Picture 96" descr="Large confetti"/>
                <p:cNvPicPr>
                  <a:picLocks noChangeAspect="1" noChangeArrowheads="1"/>
                </p:cNvPicPr>
                <p:nvPr/>
              </p:nvPicPr>
              <p:blipFill>
                <a:blip r:embed="rId10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4" y="38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5" name="Picture 97" descr="Large confetti"/>
                <p:cNvPicPr>
                  <a:picLocks noChangeAspect="1" noChangeArrowheads="1"/>
                </p:cNvPicPr>
                <p:nvPr/>
              </p:nvPicPr>
              <p:blipFill>
                <a:blip r:embed="rId10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404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6" name="Picture 98" descr="Large confetti"/>
                <p:cNvPicPr>
                  <a:picLocks noChangeAspect="1" noChangeArrowheads="1"/>
                </p:cNvPicPr>
                <p:nvPr/>
              </p:nvPicPr>
              <p:blipFill>
                <a:blip r:embed="rId10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55" y="390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7" name="Picture 99" descr="Large confetti"/>
                <p:cNvPicPr>
                  <a:picLocks noChangeAspect="1" noChangeArrowheads="1"/>
                </p:cNvPicPr>
                <p:nvPr/>
              </p:nvPicPr>
              <p:blipFill>
                <a:blip r:embed="rId10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4" y="40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8" name="Picture 100" descr="Large confetti"/>
                <p:cNvPicPr>
                  <a:picLocks noChangeAspect="1" noChangeArrowheads="1"/>
                </p:cNvPicPr>
                <p:nvPr/>
              </p:nvPicPr>
              <p:blipFill>
                <a:blip r:embed="rId10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7" y="41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9" name="Picture 101" descr="Large confetti"/>
                <p:cNvPicPr>
                  <a:picLocks noChangeAspect="1" noChangeArrowheads="1"/>
                </p:cNvPicPr>
                <p:nvPr/>
              </p:nvPicPr>
              <p:blipFill>
                <a:blip r:embed="rId10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50" name="Picture 102" descr="Large confetti"/>
                <p:cNvPicPr>
                  <a:picLocks noChangeAspect="1" noChangeArrowheads="1"/>
                </p:cNvPicPr>
                <p:nvPr/>
              </p:nvPicPr>
              <p:blipFill>
                <a:blip r:embed="rId10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51" name="Picture 103" descr="Large confetti"/>
                <p:cNvPicPr>
                  <a:picLocks noChangeAspect="1" noChangeArrowheads="1"/>
                </p:cNvPicPr>
                <p:nvPr/>
              </p:nvPicPr>
              <p:blipFill>
                <a:blip r:embed="rId1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25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52" name="Picture 104" descr="Large confetti"/>
                <p:cNvPicPr>
                  <a:picLocks noChangeAspect="1" noChangeArrowheads="1"/>
                </p:cNvPicPr>
                <p:nvPr/>
              </p:nvPicPr>
              <p:blipFill>
                <a:blip r:embed="rId11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84" y="373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2153" name="Picture 105" descr="Large confetti"/>
              <p:cNvPicPr>
                <a:picLocks noChangeAspect="1" noChangeArrowheads="1"/>
              </p:cNvPicPr>
              <p:nvPr/>
            </p:nvPicPr>
            <p:blipFill>
              <a:blip r:embed="rId1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35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54" name="Picture 106" descr="Large confetti"/>
              <p:cNvPicPr>
                <a:picLocks noChangeAspect="1" noChangeArrowheads="1"/>
              </p:cNvPicPr>
              <p:nvPr/>
            </p:nvPicPr>
            <p:blipFill>
              <a:blip r:embed="rId1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5" y="3747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155" name="Rectangle 107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179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2156" name="Group 108"/>
            <p:cNvGrpSpPr>
              <a:grpSpLocks/>
            </p:cNvGrpSpPr>
            <p:nvPr userDrawn="1"/>
          </p:nvGrpSpPr>
          <p:grpSpPr bwMode="auto">
            <a:xfrm>
              <a:off x="0" y="3077"/>
              <a:ext cx="1199" cy="1247"/>
              <a:chOff x="0" y="3077"/>
              <a:chExt cx="1199" cy="1247"/>
            </a:xfrm>
          </p:grpSpPr>
          <p:sp>
            <p:nvSpPr>
              <p:cNvPr id="2157" name="Freeform 109"/>
              <p:cNvSpPr>
                <a:spLocks/>
              </p:cNvSpPr>
              <p:nvPr userDrawn="1"/>
            </p:nvSpPr>
            <p:spPr bwMode="auto">
              <a:xfrm>
                <a:off x="870" y="4205"/>
                <a:ext cx="201" cy="111"/>
              </a:xfrm>
              <a:custGeom>
                <a:avLst/>
                <a:gdLst>
                  <a:gd name="T0" fmla="*/ 0 w 201"/>
                  <a:gd name="T1" fmla="*/ 111 h 111"/>
                  <a:gd name="T2" fmla="*/ 36 w 201"/>
                  <a:gd name="T3" fmla="*/ 90 h 111"/>
                  <a:gd name="T4" fmla="*/ 45 w 201"/>
                  <a:gd name="T5" fmla="*/ 45 h 111"/>
                  <a:gd name="T6" fmla="*/ 33 w 201"/>
                  <a:gd name="T7" fmla="*/ 6 h 111"/>
                  <a:gd name="T8" fmla="*/ 51 w 201"/>
                  <a:gd name="T9" fmla="*/ 0 h 111"/>
                  <a:gd name="T10" fmla="*/ 57 w 201"/>
                  <a:gd name="T11" fmla="*/ 30 h 111"/>
                  <a:gd name="T12" fmla="*/ 60 w 201"/>
                  <a:gd name="T13" fmla="*/ 51 h 111"/>
                  <a:gd name="T14" fmla="*/ 117 w 201"/>
                  <a:gd name="T15" fmla="*/ 15 h 111"/>
                  <a:gd name="T16" fmla="*/ 168 w 201"/>
                  <a:gd name="T17" fmla="*/ 6 h 111"/>
                  <a:gd name="T18" fmla="*/ 201 w 201"/>
                  <a:gd name="T19" fmla="*/ 3 h 111"/>
                  <a:gd name="T20" fmla="*/ 192 w 201"/>
                  <a:gd name="T21" fmla="*/ 21 h 111"/>
                  <a:gd name="T22" fmla="*/ 147 w 201"/>
                  <a:gd name="T23" fmla="*/ 27 h 111"/>
                  <a:gd name="T24" fmla="*/ 78 w 201"/>
                  <a:gd name="T25" fmla="*/ 60 h 111"/>
                  <a:gd name="T26" fmla="*/ 42 w 201"/>
                  <a:gd name="T27" fmla="*/ 96 h 111"/>
                  <a:gd name="T28" fmla="*/ 30 w 201"/>
                  <a:gd name="T29" fmla="*/ 111 h 111"/>
                  <a:gd name="T30" fmla="*/ 0 w 201"/>
                  <a:gd name="T3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1" h="111">
                    <a:moveTo>
                      <a:pt x="0" y="111"/>
                    </a:moveTo>
                    <a:lnTo>
                      <a:pt x="36" y="90"/>
                    </a:lnTo>
                    <a:lnTo>
                      <a:pt x="45" y="45"/>
                    </a:lnTo>
                    <a:lnTo>
                      <a:pt x="33" y="6"/>
                    </a:lnTo>
                    <a:lnTo>
                      <a:pt x="51" y="0"/>
                    </a:lnTo>
                    <a:lnTo>
                      <a:pt x="57" y="30"/>
                    </a:lnTo>
                    <a:lnTo>
                      <a:pt x="60" y="51"/>
                    </a:lnTo>
                    <a:lnTo>
                      <a:pt x="117" y="15"/>
                    </a:lnTo>
                    <a:lnTo>
                      <a:pt x="168" y="6"/>
                    </a:lnTo>
                    <a:lnTo>
                      <a:pt x="201" y="3"/>
                    </a:lnTo>
                    <a:lnTo>
                      <a:pt x="192" y="21"/>
                    </a:lnTo>
                    <a:lnTo>
                      <a:pt x="147" y="27"/>
                    </a:lnTo>
                    <a:lnTo>
                      <a:pt x="78" y="60"/>
                    </a:lnTo>
                    <a:lnTo>
                      <a:pt x="42" y="96"/>
                    </a:lnTo>
                    <a:lnTo>
                      <a:pt x="3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8" name="Freeform 110"/>
              <p:cNvSpPr>
                <a:spLocks/>
              </p:cNvSpPr>
              <p:nvPr userDrawn="1"/>
            </p:nvSpPr>
            <p:spPr bwMode="auto">
              <a:xfrm>
                <a:off x="227" y="4073"/>
                <a:ext cx="148" cy="234"/>
              </a:xfrm>
              <a:custGeom>
                <a:avLst/>
                <a:gdLst>
                  <a:gd name="T0" fmla="*/ 82 w 148"/>
                  <a:gd name="T1" fmla="*/ 6 h 234"/>
                  <a:gd name="T2" fmla="*/ 99 w 148"/>
                  <a:gd name="T3" fmla="*/ 26 h 234"/>
                  <a:gd name="T4" fmla="*/ 117 w 148"/>
                  <a:gd name="T5" fmla="*/ 53 h 234"/>
                  <a:gd name="T6" fmla="*/ 121 w 148"/>
                  <a:gd name="T7" fmla="*/ 71 h 234"/>
                  <a:gd name="T8" fmla="*/ 118 w 148"/>
                  <a:gd name="T9" fmla="*/ 93 h 234"/>
                  <a:gd name="T10" fmla="*/ 102 w 148"/>
                  <a:gd name="T11" fmla="*/ 105 h 234"/>
                  <a:gd name="T12" fmla="*/ 84 w 148"/>
                  <a:gd name="T13" fmla="*/ 129 h 234"/>
                  <a:gd name="T14" fmla="*/ 82 w 148"/>
                  <a:gd name="T15" fmla="*/ 147 h 234"/>
                  <a:gd name="T16" fmla="*/ 78 w 148"/>
                  <a:gd name="T17" fmla="*/ 162 h 234"/>
                  <a:gd name="T18" fmla="*/ 67 w 148"/>
                  <a:gd name="T19" fmla="*/ 173 h 234"/>
                  <a:gd name="T20" fmla="*/ 54 w 148"/>
                  <a:gd name="T21" fmla="*/ 180 h 234"/>
                  <a:gd name="T22" fmla="*/ 43 w 148"/>
                  <a:gd name="T23" fmla="*/ 194 h 234"/>
                  <a:gd name="T24" fmla="*/ 21 w 148"/>
                  <a:gd name="T25" fmla="*/ 212 h 234"/>
                  <a:gd name="T26" fmla="*/ 0 w 148"/>
                  <a:gd name="T27" fmla="*/ 234 h 234"/>
                  <a:gd name="T28" fmla="*/ 33 w 148"/>
                  <a:gd name="T29" fmla="*/ 234 h 234"/>
                  <a:gd name="T30" fmla="*/ 55 w 148"/>
                  <a:gd name="T31" fmla="*/ 212 h 234"/>
                  <a:gd name="T32" fmla="*/ 79 w 148"/>
                  <a:gd name="T33" fmla="*/ 194 h 234"/>
                  <a:gd name="T34" fmla="*/ 94 w 148"/>
                  <a:gd name="T35" fmla="*/ 185 h 234"/>
                  <a:gd name="T36" fmla="*/ 106 w 148"/>
                  <a:gd name="T37" fmla="*/ 167 h 234"/>
                  <a:gd name="T38" fmla="*/ 106 w 148"/>
                  <a:gd name="T39" fmla="*/ 141 h 234"/>
                  <a:gd name="T40" fmla="*/ 121 w 148"/>
                  <a:gd name="T41" fmla="*/ 128 h 234"/>
                  <a:gd name="T42" fmla="*/ 141 w 148"/>
                  <a:gd name="T43" fmla="*/ 111 h 234"/>
                  <a:gd name="T44" fmla="*/ 148 w 148"/>
                  <a:gd name="T45" fmla="*/ 89 h 234"/>
                  <a:gd name="T46" fmla="*/ 142 w 148"/>
                  <a:gd name="T47" fmla="*/ 60 h 234"/>
                  <a:gd name="T48" fmla="*/ 138 w 148"/>
                  <a:gd name="T49" fmla="*/ 41 h 234"/>
                  <a:gd name="T50" fmla="*/ 129 w 148"/>
                  <a:gd name="T51" fmla="*/ 21 h 234"/>
                  <a:gd name="T52" fmla="*/ 111 w 148"/>
                  <a:gd name="T53" fmla="*/ 8 h 234"/>
                  <a:gd name="T54" fmla="*/ 97 w 148"/>
                  <a:gd name="T55" fmla="*/ 0 h 234"/>
                  <a:gd name="T56" fmla="*/ 82 w 148"/>
                  <a:gd name="T57" fmla="*/ 6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8" h="234">
                    <a:moveTo>
                      <a:pt x="82" y="6"/>
                    </a:moveTo>
                    <a:lnTo>
                      <a:pt x="99" y="26"/>
                    </a:lnTo>
                    <a:lnTo>
                      <a:pt x="117" y="53"/>
                    </a:lnTo>
                    <a:lnTo>
                      <a:pt x="121" y="71"/>
                    </a:lnTo>
                    <a:lnTo>
                      <a:pt x="118" y="93"/>
                    </a:lnTo>
                    <a:lnTo>
                      <a:pt x="102" y="105"/>
                    </a:lnTo>
                    <a:lnTo>
                      <a:pt x="84" y="129"/>
                    </a:lnTo>
                    <a:lnTo>
                      <a:pt x="82" y="147"/>
                    </a:lnTo>
                    <a:lnTo>
                      <a:pt x="78" y="162"/>
                    </a:lnTo>
                    <a:lnTo>
                      <a:pt x="67" y="173"/>
                    </a:lnTo>
                    <a:lnTo>
                      <a:pt x="54" y="180"/>
                    </a:lnTo>
                    <a:lnTo>
                      <a:pt x="43" y="194"/>
                    </a:lnTo>
                    <a:lnTo>
                      <a:pt x="21" y="212"/>
                    </a:lnTo>
                    <a:lnTo>
                      <a:pt x="0" y="234"/>
                    </a:lnTo>
                    <a:lnTo>
                      <a:pt x="33" y="234"/>
                    </a:lnTo>
                    <a:lnTo>
                      <a:pt x="55" y="212"/>
                    </a:lnTo>
                    <a:lnTo>
                      <a:pt x="79" y="194"/>
                    </a:lnTo>
                    <a:lnTo>
                      <a:pt x="94" y="185"/>
                    </a:lnTo>
                    <a:lnTo>
                      <a:pt x="106" y="167"/>
                    </a:lnTo>
                    <a:lnTo>
                      <a:pt x="106" y="141"/>
                    </a:lnTo>
                    <a:lnTo>
                      <a:pt x="121" y="128"/>
                    </a:lnTo>
                    <a:lnTo>
                      <a:pt x="141" y="111"/>
                    </a:lnTo>
                    <a:lnTo>
                      <a:pt x="148" y="89"/>
                    </a:lnTo>
                    <a:lnTo>
                      <a:pt x="142" y="60"/>
                    </a:lnTo>
                    <a:lnTo>
                      <a:pt x="138" y="41"/>
                    </a:lnTo>
                    <a:lnTo>
                      <a:pt x="129" y="21"/>
                    </a:lnTo>
                    <a:lnTo>
                      <a:pt x="111" y="8"/>
                    </a:lnTo>
                    <a:lnTo>
                      <a:pt x="97" y="0"/>
                    </a:lnTo>
                    <a:lnTo>
                      <a:pt x="82" y="6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9" name="Freeform 111"/>
              <p:cNvSpPr>
                <a:spLocks/>
              </p:cNvSpPr>
              <p:nvPr userDrawn="1"/>
            </p:nvSpPr>
            <p:spPr bwMode="auto">
              <a:xfrm>
                <a:off x="9" y="3278"/>
                <a:ext cx="474" cy="922"/>
              </a:xfrm>
              <a:custGeom>
                <a:avLst/>
                <a:gdLst>
                  <a:gd name="T0" fmla="*/ 321 w 474"/>
                  <a:gd name="T1" fmla="*/ 783 h 922"/>
                  <a:gd name="T2" fmla="*/ 321 w 474"/>
                  <a:gd name="T3" fmla="*/ 681 h 922"/>
                  <a:gd name="T4" fmla="*/ 336 w 474"/>
                  <a:gd name="T5" fmla="*/ 597 h 922"/>
                  <a:gd name="T6" fmla="*/ 387 w 474"/>
                  <a:gd name="T7" fmla="*/ 579 h 922"/>
                  <a:gd name="T8" fmla="*/ 300 w 474"/>
                  <a:gd name="T9" fmla="*/ 612 h 922"/>
                  <a:gd name="T10" fmla="*/ 252 w 474"/>
                  <a:gd name="T11" fmla="*/ 543 h 922"/>
                  <a:gd name="T12" fmla="*/ 300 w 474"/>
                  <a:gd name="T13" fmla="*/ 450 h 922"/>
                  <a:gd name="T14" fmla="*/ 432 w 474"/>
                  <a:gd name="T15" fmla="*/ 402 h 922"/>
                  <a:gd name="T16" fmla="*/ 453 w 474"/>
                  <a:gd name="T17" fmla="*/ 336 h 922"/>
                  <a:gd name="T18" fmla="*/ 405 w 474"/>
                  <a:gd name="T19" fmla="*/ 399 h 922"/>
                  <a:gd name="T20" fmla="*/ 378 w 474"/>
                  <a:gd name="T21" fmla="*/ 345 h 922"/>
                  <a:gd name="T22" fmla="*/ 387 w 474"/>
                  <a:gd name="T23" fmla="*/ 408 h 922"/>
                  <a:gd name="T24" fmla="*/ 273 w 474"/>
                  <a:gd name="T25" fmla="*/ 453 h 922"/>
                  <a:gd name="T26" fmla="*/ 201 w 474"/>
                  <a:gd name="T27" fmla="*/ 447 h 922"/>
                  <a:gd name="T28" fmla="*/ 93 w 474"/>
                  <a:gd name="T29" fmla="*/ 324 h 922"/>
                  <a:gd name="T30" fmla="*/ 57 w 474"/>
                  <a:gd name="T31" fmla="*/ 180 h 922"/>
                  <a:gd name="T32" fmla="*/ 144 w 474"/>
                  <a:gd name="T33" fmla="*/ 147 h 922"/>
                  <a:gd name="T34" fmla="*/ 156 w 474"/>
                  <a:gd name="T35" fmla="*/ 129 h 922"/>
                  <a:gd name="T36" fmla="*/ 54 w 474"/>
                  <a:gd name="T37" fmla="*/ 162 h 922"/>
                  <a:gd name="T38" fmla="*/ 78 w 474"/>
                  <a:gd name="T39" fmla="*/ 57 h 922"/>
                  <a:gd name="T40" fmla="*/ 87 w 474"/>
                  <a:gd name="T41" fmla="*/ 21 h 922"/>
                  <a:gd name="T42" fmla="*/ 63 w 474"/>
                  <a:gd name="T43" fmla="*/ 57 h 922"/>
                  <a:gd name="T44" fmla="*/ 36 w 474"/>
                  <a:gd name="T45" fmla="*/ 150 h 922"/>
                  <a:gd name="T46" fmla="*/ 3 w 474"/>
                  <a:gd name="T47" fmla="*/ 132 h 922"/>
                  <a:gd name="T48" fmla="*/ 39 w 474"/>
                  <a:gd name="T49" fmla="*/ 243 h 922"/>
                  <a:gd name="T50" fmla="*/ 72 w 474"/>
                  <a:gd name="T51" fmla="*/ 312 h 922"/>
                  <a:gd name="T52" fmla="*/ 150 w 474"/>
                  <a:gd name="T53" fmla="*/ 429 h 922"/>
                  <a:gd name="T54" fmla="*/ 225 w 474"/>
                  <a:gd name="T55" fmla="*/ 534 h 922"/>
                  <a:gd name="T56" fmla="*/ 156 w 474"/>
                  <a:gd name="T57" fmla="*/ 537 h 922"/>
                  <a:gd name="T58" fmla="*/ 189 w 474"/>
                  <a:gd name="T59" fmla="*/ 552 h 922"/>
                  <a:gd name="T60" fmla="*/ 261 w 474"/>
                  <a:gd name="T61" fmla="*/ 588 h 922"/>
                  <a:gd name="T62" fmla="*/ 306 w 474"/>
                  <a:gd name="T63" fmla="*/ 681 h 922"/>
                  <a:gd name="T64" fmla="*/ 303 w 474"/>
                  <a:gd name="T65" fmla="*/ 783 h 922"/>
                  <a:gd name="T66" fmla="*/ 186 w 474"/>
                  <a:gd name="T67" fmla="*/ 786 h 922"/>
                  <a:gd name="T68" fmla="*/ 87 w 474"/>
                  <a:gd name="T69" fmla="*/ 792 h 922"/>
                  <a:gd name="T70" fmla="*/ 33 w 474"/>
                  <a:gd name="T71" fmla="*/ 837 h 922"/>
                  <a:gd name="T72" fmla="*/ 93 w 474"/>
                  <a:gd name="T73" fmla="*/ 804 h 922"/>
                  <a:gd name="T74" fmla="*/ 126 w 474"/>
                  <a:gd name="T75" fmla="*/ 858 h 922"/>
                  <a:gd name="T76" fmla="*/ 156 w 474"/>
                  <a:gd name="T77" fmla="*/ 900 h 922"/>
                  <a:gd name="T78" fmla="*/ 165 w 474"/>
                  <a:gd name="T79" fmla="*/ 831 h 922"/>
                  <a:gd name="T80" fmla="*/ 210 w 474"/>
                  <a:gd name="T81" fmla="*/ 792 h 922"/>
                  <a:gd name="T82" fmla="*/ 309 w 474"/>
                  <a:gd name="T83" fmla="*/ 810 h 922"/>
                  <a:gd name="T84" fmla="*/ 360 w 474"/>
                  <a:gd name="T85" fmla="*/ 873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74" h="922">
                    <a:moveTo>
                      <a:pt x="339" y="819"/>
                    </a:moveTo>
                    <a:cubicBezTo>
                      <a:pt x="332" y="804"/>
                      <a:pt x="323" y="797"/>
                      <a:pt x="321" y="783"/>
                    </a:cubicBezTo>
                    <a:cubicBezTo>
                      <a:pt x="319" y="769"/>
                      <a:pt x="324" y="749"/>
                      <a:pt x="324" y="732"/>
                    </a:cubicBezTo>
                    <a:cubicBezTo>
                      <a:pt x="324" y="715"/>
                      <a:pt x="324" y="699"/>
                      <a:pt x="321" y="681"/>
                    </a:cubicBezTo>
                    <a:cubicBezTo>
                      <a:pt x="318" y="663"/>
                      <a:pt x="304" y="638"/>
                      <a:pt x="306" y="624"/>
                    </a:cubicBezTo>
                    <a:cubicBezTo>
                      <a:pt x="308" y="610"/>
                      <a:pt x="322" y="602"/>
                      <a:pt x="336" y="597"/>
                    </a:cubicBezTo>
                    <a:cubicBezTo>
                      <a:pt x="350" y="592"/>
                      <a:pt x="382" y="600"/>
                      <a:pt x="390" y="597"/>
                    </a:cubicBezTo>
                    <a:cubicBezTo>
                      <a:pt x="398" y="594"/>
                      <a:pt x="397" y="582"/>
                      <a:pt x="387" y="579"/>
                    </a:cubicBezTo>
                    <a:cubicBezTo>
                      <a:pt x="377" y="576"/>
                      <a:pt x="344" y="577"/>
                      <a:pt x="330" y="582"/>
                    </a:cubicBezTo>
                    <a:cubicBezTo>
                      <a:pt x="316" y="587"/>
                      <a:pt x="308" y="611"/>
                      <a:pt x="300" y="612"/>
                    </a:cubicBezTo>
                    <a:cubicBezTo>
                      <a:pt x="292" y="613"/>
                      <a:pt x="287" y="599"/>
                      <a:pt x="279" y="588"/>
                    </a:cubicBezTo>
                    <a:cubicBezTo>
                      <a:pt x="271" y="577"/>
                      <a:pt x="255" y="559"/>
                      <a:pt x="252" y="543"/>
                    </a:cubicBezTo>
                    <a:cubicBezTo>
                      <a:pt x="249" y="527"/>
                      <a:pt x="253" y="507"/>
                      <a:pt x="261" y="492"/>
                    </a:cubicBezTo>
                    <a:cubicBezTo>
                      <a:pt x="269" y="477"/>
                      <a:pt x="281" y="462"/>
                      <a:pt x="300" y="450"/>
                    </a:cubicBezTo>
                    <a:cubicBezTo>
                      <a:pt x="319" y="438"/>
                      <a:pt x="353" y="428"/>
                      <a:pt x="375" y="420"/>
                    </a:cubicBezTo>
                    <a:cubicBezTo>
                      <a:pt x="397" y="412"/>
                      <a:pt x="416" y="416"/>
                      <a:pt x="432" y="402"/>
                    </a:cubicBezTo>
                    <a:cubicBezTo>
                      <a:pt x="448" y="388"/>
                      <a:pt x="468" y="344"/>
                      <a:pt x="471" y="333"/>
                    </a:cubicBezTo>
                    <a:cubicBezTo>
                      <a:pt x="474" y="322"/>
                      <a:pt x="460" y="327"/>
                      <a:pt x="453" y="336"/>
                    </a:cubicBezTo>
                    <a:cubicBezTo>
                      <a:pt x="446" y="345"/>
                      <a:pt x="434" y="376"/>
                      <a:pt x="426" y="387"/>
                    </a:cubicBezTo>
                    <a:cubicBezTo>
                      <a:pt x="418" y="398"/>
                      <a:pt x="410" y="406"/>
                      <a:pt x="405" y="399"/>
                    </a:cubicBezTo>
                    <a:cubicBezTo>
                      <a:pt x="400" y="392"/>
                      <a:pt x="400" y="354"/>
                      <a:pt x="396" y="345"/>
                    </a:cubicBezTo>
                    <a:cubicBezTo>
                      <a:pt x="392" y="336"/>
                      <a:pt x="378" y="338"/>
                      <a:pt x="378" y="345"/>
                    </a:cubicBezTo>
                    <a:cubicBezTo>
                      <a:pt x="378" y="352"/>
                      <a:pt x="392" y="380"/>
                      <a:pt x="393" y="390"/>
                    </a:cubicBezTo>
                    <a:cubicBezTo>
                      <a:pt x="394" y="400"/>
                      <a:pt x="399" y="402"/>
                      <a:pt x="387" y="408"/>
                    </a:cubicBezTo>
                    <a:cubicBezTo>
                      <a:pt x="375" y="414"/>
                      <a:pt x="340" y="416"/>
                      <a:pt x="321" y="423"/>
                    </a:cubicBezTo>
                    <a:cubicBezTo>
                      <a:pt x="302" y="430"/>
                      <a:pt x="285" y="440"/>
                      <a:pt x="273" y="453"/>
                    </a:cubicBezTo>
                    <a:cubicBezTo>
                      <a:pt x="261" y="466"/>
                      <a:pt x="258" y="502"/>
                      <a:pt x="246" y="501"/>
                    </a:cubicBezTo>
                    <a:cubicBezTo>
                      <a:pt x="234" y="500"/>
                      <a:pt x="218" y="467"/>
                      <a:pt x="201" y="447"/>
                    </a:cubicBezTo>
                    <a:cubicBezTo>
                      <a:pt x="184" y="427"/>
                      <a:pt x="159" y="402"/>
                      <a:pt x="141" y="381"/>
                    </a:cubicBezTo>
                    <a:cubicBezTo>
                      <a:pt x="123" y="360"/>
                      <a:pt x="108" y="348"/>
                      <a:pt x="93" y="324"/>
                    </a:cubicBezTo>
                    <a:cubicBezTo>
                      <a:pt x="78" y="300"/>
                      <a:pt x="60" y="261"/>
                      <a:pt x="54" y="237"/>
                    </a:cubicBezTo>
                    <a:cubicBezTo>
                      <a:pt x="48" y="213"/>
                      <a:pt x="49" y="192"/>
                      <a:pt x="57" y="180"/>
                    </a:cubicBezTo>
                    <a:cubicBezTo>
                      <a:pt x="65" y="168"/>
                      <a:pt x="85" y="170"/>
                      <a:pt x="99" y="165"/>
                    </a:cubicBezTo>
                    <a:cubicBezTo>
                      <a:pt x="113" y="160"/>
                      <a:pt x="132" y="146"/>
                      <a:pt x="144" y="147"/>
                    </a:cubicBezTo>
                    <a:cubicBezTo>
                      <a:pt x="156" y="148"/>
                      <a:pt x="169" y="174"/>
                      <a:pt x="171" y="171"/>
                    </a:cubicBezTo>
                    <a:cubicBezTo>
                      <a:pt x="173" y="168"/>
                      <a:pt x="164" y="134"/>
                      <a:pt x="156" y="129"/>
                    </a:cubicBezTo>
                    <a:cubicBezTo>
                      <a:pt x="148" y="124"/>
                      <a:pt x="137" y="133"/>
                      <a:pt x="120" y="138"/>
                    </a:cubicBezTo>
                    <a:cubicBezTo>
                      <a:pt x="103" y="143"/>
                      <a:pt x="64" y="164"/>
                      <a:pt x="54" y="162"/>
                    </a:cubicBezTo>
                    <a:cubicBezTo>
                      <a:pt x="44" y="160"/>
                      <a:pt x="53" y="140"/>
                      <a:pt x="57" y="123"/>
                    </a:cubicBezTo>
                    <a:cubicBezTo>
                      <a:pt x="61" y="106"/>
                      <a:pt x="67" y="76"/>
                      <a:pt x="78" y="57"/>
                    </a:cubicBezTo>
                    <a:cubicBezTo>
                      <a:pt x="89" y="38"/>
                      <a:pt x="122" y="15"/>
                      <a:pt x="123" y="9"/>
                    </a:cubicBezTo>
                    <a:cubicBezTo>
                      <a:pt x="124" y="3"/>
                      <a:pt x="91" y="22"/>
                      <a:pt x="87" y="21"/>
                    </a:cubicBezTo>
                    <a:cubicBezTo>
                      <a:pt x="83" y="20"/>
                      <a:pt x="103" y="0"/>
                      <a:pt x="99" y="6"/>
                    </a:cubicBezTo>
                    <a:cubicBezTo>
                      <a:pt x="95" y="12"/>
                      <a:pt x="72" y="38"/>
                      <a:pt x="63" y="57"/>
                    </a:cubicBezTo>
                    <a:cubicBezTo>
                      <a:pt x="54" y="76"/>
                      <a:pt x="49" y="102"/>
                      <a:pt x="45" y="117"/>
                    </a:cubicBezTo>
                    <a:cubicBezTo>
                      <a:pt x="41" y="132"/>
                      <a:pt x="41" y="148"/>
                      <a:pt x="36" y="150"/>
                    </a:cubicBezTo>
                    <a:cubicBezTo>
                      <a:pt x="31" y="152"/>
                      <a:pt x="20" y="132"/>
                      <a:pt x="15" y="129"/>
                    </a:cubicBezTo>
                    <a:cubicBezTo>
                      <a:pt x="10" y="126"/>
                      <a:pt x="0" y="124"/>
                      <a:pt x="3" y="132"/>
                    </a:cubicBezTo>
                    <a:cubicBezTo>
                      <a:pt x="6" y="140"/>
                      <a:pt x="27" y="162"/>
                      <a:pt x="33" y="180"/>
                    </a:cubicBezTo>
                    <a:cubicBezTo>
                      <a:pt x="39" y="198"/>
                      <a:pt x="38" y="224"/>
                      <a:pt x="39" y="243"/>
                    </a:cubicBezTo>
                    <a:cubicBezTo>
                      <a:pt x="40" y="262"/>
                      <a:pt x="34" y="283"/>
                      <a:pt x="39" y="294"/>
                    </a:cubicBezTo>
                    <a:cubicBezTo>
                      <a:pt x="44" y="305"/>
                      <a:pt x="60" y="300"/>
                      <a:pt x="72" y="312"/>
                    </a:cubicBezTo>
                    <a:cubicBezTo>
                      <a:pt x="84" y="324"/>
                      <a:pt x="101" y="350"/>
                      <a:pt x="114" y="369"/>
                    </a:cubicBezTo>
                    <a:cubicBezTo>
                      <a:pt x="127" y="388"/>
                      <a:pt x="134" y="410"/>
                      <a:pt x="150" y="429"/>
                    </a:cubicBezTo>
                    <a:cubicBezTo>
                      <a:pt x="166" y="448"/>
                      <a:pt x="198" y="469"/>
                      <a:pt x="210" y="486"/>
                    </a:cubicBezTo>
                    <a:cubicBezTo>
                      <a:pt x="222" y="503"/>
                      <a:pt x="229" y="527"/>
                      <a:pt x="225" y="534"/>
                    </a:cubicBezTo>
                    <a:cubicBezTo>
                      <a:pt x="221" y="541"/>
                      <a:pt x="194" y="531"/>
                      <a:pt x="183" y="531"/>
                    </a:cubicBezTo>
                    <a:cubicBezTo>
                      <a:pt x="172" y="531"/>
                      <a:pt x="159" y="533"/>
                      <a:pt x="156" y="537"/>
                    </a:cubicBezTo>
                    <a:cubicBezTo>
                      <a:pt x="153" y="541"/>
                      <a:pt x="157" y="553"/>
                      <a:pt x="162" y="555"/>
                    </a:cubicBezTo>
                    <a:cubicBezTo>
                      <a:pt x="167" y="557"/>
                      <a:pt x="178" y="552"/>
                      <a:pt x="189" y="552"/>
                    </a:cubicBezTo>
                    <a:cubicBezTo>
                      <a:pt x="200" y="552"/>
                      <a:pt x="216" y="546"/>
                      <a:pt x="228" y="552"/>
                    </a:cubicBezTo>
                    <a:cubicBezTo>
                      <a:pt x="240" y="558"/>
                      <a:pt x="251" y="575"/>
                      <a:pt x="261" y="588"/>
                    </a:cubicBezTo>
                    <a:cubicBezTo>
                      <a:pt x="271" y="601"/>
                      <a:pt x="280" y="618"/>
                      <a:pt x="288" y="633"/>
                    </a:cubicBezTo>
                    <a:cubicBezTo>
                      <a:pt x="296" y="648"/>
                      <a:pt x="303" y="665"/>
                      <a:pt x="306" y="681"/>
                    </a:cubicBezTo>
                    <a:cubicBezTo>
                      <a:pt x="309" y="697"/>
                      <a:pt x="306" y="712"/>
                      <a:pt x="306" y="729"/>
                    </a:cubicBezTo>
                    <a:cubicBezTo>
                      <a:pt x="306" y="746"/>
                      <a:pt x="312" y="775"/>
                      <a:pt x="303" y="783"/>
                    </a:cubicBezTo>
                    <a:cubicBezTo>
                      <a:pt x="294" y="791"/>
                      <a:pt x="268" y="777"/>
                      <a:pt x="249" y="777"/>
                    </a:cubicBezTo>
                    <a:cubicBezTo>
                      <a:pt x="230" y="777"/>
                      <a:pt x="201" y="781"/>
                      <a:pt x="186" y="786"/>
                    </a:cubicBezTo>
                    <a:cubicBezTo>
                      <a:pt x="171" y="791"/>
                      <a:pt x="175" y="809"/>
                      <a:pt x="159" y="810"/>
                    </a:cubicBezTo>
                    <a:cubicBezTo>
                      <a:pt x="143" y="811"/>
                      <a:pt x="108" y="791"/>
                      <a:pt x="87" y="792"/>
                    </a:cubicBezTo>
                    <a:cubicBezTo>
                      <a:pt x="66" y="793"/>
                      <a:pt x="39" y="812"/>
                      <a:pt x="30" y="819"/>
                    </a:cubicBezTo>
                    <a:cubicBezTo>
                      <a:pt x="21" y="826"/>
                      <a:pt x="27" y="838"/>
                      <a:pt x="33" y="837"/>
                    </a:cubicBezTo>
                    <a:cubicBezTo>
                      <a:pt x="39" y="836"/>
                      <a:pt x="56" y="818"/>
                      <a:pt x="66" y="813"/>
                    </a:cubicBezTo>
                    <a:cubicBezTo>
                      <a:pt x="76" y="808"/>
                      <a:pt x="78" y="802"/>
                      <a:pt x="93" y="804"/>
                    </a:cubicBezTo>
                    <a:cubicBezTo>
                      <a:pt x="108" y="806"/>
                      <a:pt x="148" y="816"/>
                      <a:pt x="153" y="825"/>
                    </a:cubicBezTo>
                    <a:cubicBezTo>
                      <a:pt x="158" y="834"/>
                      <a:pt x="128" y="843"/>
                      <a:pt x="126" y="858"/>
                    </a:cubicBezTo>
                    <a:cubicBezTo>
                      <a:pt x="124" y="873"/>
                      <a:pt x="133" y="908"/>
                      <a:pt x="138" y="915"/>
                    </a:cubicBezTo>
                    <a:cubicBezTo>
                      <a:pt x="143" y="922"/>
                      <a:pt x="156" y="909"/>
                      <a:pt x="156" y="900"/>
                    </a:cubicBezTo>
                    <a:cubicBezTo>
                      <a:pt x="156" y="891"/>
                      <a:pt x="140" y="872"/>
                      <a:pt x="141" y="861"/>
                    </a:cubicBezTo>
                    <a:cubicBezTo>
                      <a:pt x="142" y="850"/>
                      <a:pt x="159" y="839"/>
                      <a:pt x="165" y="831"/>
                    </a:cubicBezTo>
                    <a:cubicBezTo>
                      <a:pt x="171" y="823"/>
                      <a:pt x="173" y="816"/>
                      <a:pt x="180" y="810"/>
                    </a:cubicBezTo>
                    <a:cubicBezTo>
                      <a:pt x="187" y="804"/>
                      <a:pt x="196" y="794"/>
                      <a:pt x="210" y="792"/>
                    </a:cubicBezTo>
                    <a:cubicBezTo>
                      <a:pt x="224" y="790"/>
                      <a:pt x="248" y="792"/>
                      <a:pt x="264" y="795"/>
                    </a:cubicBezTo>
                    <a:cubicBezTo>
                      <a:pt x="280" y="798"/>
                      <a:pt x="295" y="802"/>
                      <a:pt x="309" y="810"/>
                    </a:cubicBezTo>
                    <a:cubicBezTo>
                      <a:pt x="323" y="818"/>
                      <a:pt x="339" y="835"/>
                      <a:pt x="348" y="846"/>
                    </a:cubicBezTo>
                    <a:cubicBezTo>
                      <a:pt x="357" y="857"/>
                      <a:pt x="362" y="879"/>
                      <a:pt x="360" y="873"/>
                    </a:cubicBezTo>
                    <a:cubicBezTo>
                      <a:pt x="358" y="867"/>
                      <a:pt x="346" y="834"/>
                      <a:pt x="339" y="819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>
                  <a:solidFill>
                    <a:srgbClr val="000000"/>
                  </a:solidFill>
                </a:endParaRPr>
              </a:p>
            </p:txBody>
          </p:sp>
          <p:pic>
            <p:nvPicPr>
              <p:cNvPr id="2160" name="Picture 112" descr="Large confetti"/>
              <p:cNvPicPr>
                <a:picLocks noChangeAspect="1" noChangeArrowheads="1"/>
              </p:cNvPicPr>
              <p:nvPr userDrawn="1"/>
            </p:nvPicPr>
            <p:blipFill>
              <a:blip r:embed="rId1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1" name="Picture 113" descr="Large confetti"/>
              <p:cNvPicPr>
                <a:picLocks noChangeAspect="1" noChangeArrowheads="1"/>
              </p:cNvPicPr>
              <p:nvPr userDrawn="1"/>
            </p:nvPicPr>
            <p:blipFill>
              <a:blip r:embed="rId1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" y="408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2" name="Picture 114" descr="Large confetti"/>
              <p:cNvPicPr>
                <a:picLocks noChangeAspect="1" noChangeArrowheads="1"/>
              </p:cNvPicPr>
              <p:nvPr userDrawn="1"/>
            </p:nvPicPr>
            <p:blipFill>
              <a:blip r:embed="rId1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" y="406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3" name="Picture 115" descr="Large confetti"/>
              <p:cNvPicPr>
                <a:picLocks noChangeAspect="1" noChangeArrowheads="1"/>
              </p:cNvPicPr>
              <p:nvPr userDrawn="1"/>
            </p:nvPicPr>
            <p:blipFill>
              <a:blip r:embed="rId1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" y="40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4" name="Picture 116" descr="Large confetti"/>
              <p:cNvPicPr>
                <a:picLocks noChangeAspect="1" noChangeArrowheads="1"/>
              </p:cNvPicPr>
              <p:nvPr userDrawn="1"/>
            </p:nvPicPr>
            <p:blipFill>
              <a:blip r:embed="rId1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5" y="40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5" name="Picture 117" descr="Large confetti"/>
              <p:cNvPicPr>
                <a:picLocks noChangeAspect="1" noChangeArrowheads="1"/>
              </p:cNvPicPr>
              <p:nvPr userDrawn="1"/>
            </p:nvPicPr>
            <p:blipFill>
              <a:blip r:embed="rId1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6" name="Picture 118" descr="Large confetti"/>
              <p:cNvPicPr>
                <a:picLocks noChangeAspect="1" noChangeArrowheads="1"/>
              </p:cNvPicPr>
              <p:nvPr userDrawn="1"/>
            </p:nvPicPr>
            <p:blipFill>
              <a:blip r:embed="rId1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7" name="Picture 119" descr="Large confetti"/>
              <p:cNvPicPr>
                <a:picLocks noChangeAspect="1" noChangeArrowheads="1"/>
              </p:cNvPicPr>
              <p:nvPr userDrawn="1"/>
            </p:nvPicPr>
            <p:blipFill>
              <a:blip r:embed="rId1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31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8" name="Picture 120" descr="Large confetti"/>
              <p:cNvPicPr>
                <a:picLocks noChangeAspect="1" noChangeArrowheads="1"/>
              </p:cNvPicPr>
              <p:nvPr userDrawn="1"/>
            </p:nvPicPr>
            <p:blipFill>
              <a:blip r:embed="rId1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381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9" name="Picture 121" descr="Large confetti"/>
              <p:cNvPicPr>
                <a:picLocks noChangeAspect="1" noChangeArrowheads="1"/>
              </p:cNvPicPr>
              <p:nvPr userDrawn="1"/>
            </p:nvPicPr>
            <p:blipFill>
              <a:blip r:embed="rId1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" y="33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0" name="Picture 122" descr="Large confetti"/>
              <p:cNvPicPr>
                <a:picLocks noChangeAspect="1" noChangeArrowheads="1"/>
              </p:cNvPicPr>
              <p:nvPr userDrawn="1"/>
            </p:nvPicPr>
            <p:blipFill>
              <a:blip r:embed="rId1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" y="326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1" name="Picture 123" descr="Large confetti"/>
              <p:cNvPicPr>
                <a:picLocks noChangeAspect="1" noChangeArrowheads="1"/>
              </p:cNvPicPr>
              <p:nvPr userDrawn="1"/>
            </p:nvPicPr>
            <p:blipFill>
              <a:blip r:embed="rId12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2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2" name="Picture 124" descr="Large confetti"/>
              <p:cNvPicPr>
                <a:picLocks noChangeAspect="1" noChangeArrowheads="1"/>
              </p:cNvPicPr>
              <p:nvPr userDrawn="1"/>
            </p:nvPicPr>
            <p:blipFill>
              <a:blip r:embed="rId12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3" name="Picture 125" descr="Large confetti"/>
              <p:cNvPicPr>
                <a:picLocks noChangeAspect="1" noChangeArrowheads="1"/>
              </p:cNvPicPr>
              <p:nvPr userDrawn="1"/>
            </p:nvPicPr>
            <p:blipFill>
              <a:blip r:embed="rId12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" y="368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4" name="Picture 126" descr="Large confetti"/>
              <p:cNvPicPr>
                <a:picLocks noChangeAspect="1" noChangeArrowheads="1"/>
              </p:cNvPicPr>
              <p:nvPr userDrawn="1"/>
            </p:nvPicPr>
            <p:blipFill>
              <a:blip r:embed="rId12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" y="38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5" name="Picture 127" descr="Large confetti"/>
              <p:cNvPicPr>
                <a:picLocks noChangeAspect="1" noChangeArrowheads="1"/>
              </p:cNvPicPr>
              <p:nvPr userDrawn="1"/>
            </p:nvPicPr>
            <p:blipFill>
              <a:blip r:embed="rId12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38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6" name="Picture 128" descr="Large confetti"/>
              <p:cNvPicPr>
                <a:picLocks noChangeAspect="1" noChangeArrowheads="1"/>
              </p:cNvPicPr>
              <p:nvPr userDrawn="1"/>
            </p:nvPicPr>
            <p:blipFill>
              <a:blip r:embed="rId13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" y="36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7" name="Picture 129" descr="Large confetti"/>
              <p:cNvPicPr>
                <a:picLocks noChangeAspect="1" noChangeArrowheads="1"/>
              </p:cNvPicPr>
              <p:nvPr userDrawn="1"/>
            </p:nvPicPr>
            <p:blipFill>
              <a:blip r:embed="rId13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" y="353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8" name="Picture 130" descr="Large confetti"/>
              <p:cNvPicPr>
                <a:picLocks noChangeAspect="1" noChangeArrowheads="1"/>
              </p:cNvPicPr>
              <p:nvPr userDrawn="1"/>
            </p:nvPicPr>
            <p:blipFill>
              <a:blip r:embed="rId13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9" name="Picture 131" descr="Large confetti"/>
              <p:cNvPicPr>
                <a:picLocks noChangeAspect="1" noChangeArrowheads="1"/>
              </p:cNvPicPr>
              <p:nvPr userDrawn="1"/>
            </p:nvPicPr>
            <p:blipFill>
              <a:blip r:embed="rId13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0" name="Picture 132" descr="Large confetti"/>
              <p:cNvPicPr>
                <a:picLocks noChangeAspect="1" noChangeArrowheads="1"/>
              </p:cNvPicPr>
              <p:nvPr userDrawn="1"/>
            </p:nvPicPr>
            <p:blipFill>
              <a:blip r:embed="rId13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" y="35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1" name="Picture 133" descr="Large confetti"/>
              <p:cNvPicPr>
                <a:picLocks noChangeAspect="1" noChangeArrowheads="1"/>
              </p:cNvPicPr>
              <p:nvPr userDrawn="1"/>
            </p:nvPicPr>
            <p:blipFill>
              <a:blip r:embed="rId13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35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2" name="Picture 134" descr="Large confetti"/>
              <p:cNvPicPr>
                <a:picLocks noChangeAspect="1" noChangeArrowheads="1"/>
              </p:cNvPicPr>
              <p:nvPr userDrawn="1"/>
            </p:nvPicPr>
            <p:blipFill>
              <a:blip r:embed="rId13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" y="339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3" name="Picture 135" descr="Large confetti"/>
              <p:cNvPicPr>
                <a:picLocks noChangeAspect="1" noChangeArrowheads="1"/>
              </p:cNvPicPr>
              <p:nvPr userDrawn="1"/>
            </p:nvPicPr>
            <p:blipFill>
              <a:blip r:embed="rId13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" y="37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4" name="Picture 136" descr="Large confetti"/>
              <p:cNvPicPr>
                <a:picLocks noChangeAspect="1" noChangeArrowheads="1"/>
              </p:cNvPicPr>
              <p:nvPr userDrawn="1"/>
            </p:nvPicPr>
            <p:blipFill>
              <a:blip r:embed="rId13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37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5" name="Picture 137" descr="Large confetti"/>
              <p:cNvPicPr>
                <a:picLocks noChangeAspect="1" noChangeArrowheads="1"/>
              </p:cNvPicPr>
              <p:nvPr userDrawn="1"/>
            </p:nvPicPr>
            <p:blipFill>
              <a:blip r:embed="rId13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8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6" name="Picture 138" descr="Large confetti"/>
              <p:cNvPicPr>
                <a:picLocks noChangeAspect="1" noChangeArrowheads="1"/>
              </p:cNvPicPr>
              <p:nvPr userDrawn="1"/>
            </p:nvPicPr>
            <p:blipFill>
              <a:blip r:embed="rId14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95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7" name="Picture 139" descr="Large confetti"/>
              <p:cNvPicPr>
                <a:picLocks noChangeAspect="1" noChangeArrowheads="1"/>
              </p:cNvPicPr>
              <p:nvPr userDrawn="1"/>
            </p:nvPicPr>
            <p:blipFill>
              <a:blip r:embed="rId14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9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8" name="Picture 140" descr="Large confetti"/>
              <p:cNvPicPr>
                <a:picLocks noChangeAspect="1" noChangeArrowheads="1"/>
              </p:cNvPicPr>
              <p:nvPr userDrawn="1"/>
            </p:nvPicPr>
            <p:blipFill>
              <a:blip r:embed="rId14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" y="411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9" name="Picture 141" descr="Large confetti"/>
              <p:cNvPicPr>
                <a:picLocks noChangeAspect="1" noChangeArrowheads="1"/>
              </p:cNvPicPr>
              <p:nvPr userDrawn="1"/>
            </p:nvPicPr>
            <p:blipFill>
              <a:blip r:embed="rId14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" y="41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0" name="Picture 142" descr="Large confetti"/>
              <p:cNvPicPr>
                <a:picLocks noChangeAspect="1" noChangeArrowheads="1"/>
              </p:cNvPicPr>
              <p:nvPr userDrawn="1"/>
            </p:nvPicPr>
            <p:blipFill>
              <a:blip r:embed="rId14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" y="39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1" name="Picture 143" descr="Large confetti"/>
              <p:cNvPicPr>
                <a:picLocks noChangeAspect="1" noChangeArrowheads="1"/>
              </p:cNvPicPr>
              <p:nvPr userDrawn="1"/>
            </p:nvPicPr>
            <p:blipFill>
              <a:blip r:embed="rId14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" y="39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2" name="Picture 144" descr="Large confetti"/>
              <p:cNvPicPr>
                <a:picLocks noChangeAspect="1" noChangeArrowheads="1"/>
              </p:cNvPicPr>
              <p:nvPr userDrawn="1"/>
            </p:nvPicPr>
            <p:blipFill>
              <a:blip r:embed="rId14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" y="38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3" name="Picture 145" descr="Large confetti"/>
              <p:cNvPicPr>
                <a:picLocks noChangeAspect="1" noChangeArrowheads="1"/>
              </p:cNvPicPr>
              <p:nvPr userDrawn="1"/>
            </p:nvPicPr>
            <p:blipFill>
              <a:blip r:embed="rId14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" y="39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4" name="Picture 146" descr="Large confetti"/>
              <p:cNvPicPr>
                <a:picLocks noChangeAspect="1" noChangeArrowheads="1"/>
              </p:cNvPicPr>
              <p:nvPr userDrawn="1"/>
            </p:nvPicPr>
            <p:blipFill>
              <a:blip r:embed="rId14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" y="40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5" name="Picture 147" descr="Large confetti"/>
              <p:cNvPicPr>
                <a:picLocks noChangeAspect="1" noChangeArrowheads="1"/>
              </p:cNvPicPr>
              <p:nvPr userDrawn="1"/>
            </p:nvPicPr>
            <p:blipFill>
              <a:blip r:embed="rId14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6" name="Picture 148" descr="Large confetti"/>
              <p:cNvPicPr>
                <a:picLocks noChangeAspect="1" noChangeArrowheads="1"/>
              </p:cNvPicPr>
              <p:nvPr userDrawn="1"/>
            </p:nvPicPr>
            <p:blipFill>
              <a:blip r:embed="rId15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40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7" name="Picture 149" descr="Large confetti"/>
              <p:cNvPicPr>
                <a:picLocks noChangeAspect="1" noChangeArrowheads="1"/>
              </p:cNvPicPr>
              <p:nvPr userDrawn="1"/>
            </p:nvPicPr>
            <p:blipFill>
              <a:blip r:embed="rId15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" y="41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8" name="Picture 150" descr="Large confetti"/>
              <p:cNvPicPr>
                <a:picLocks noChangeAspect="1" noChangeArrowheads="1"/>
              </p:cNvPicPr>
              <p:nvPr userDrawn="1"/>
            </p:nvPicPr>
            <p:blipFill>
              <a:blip r:embed="rId15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9" name="Picture 151" descr="Large confetti"/>
              <p:cNvPicPr>
                <a:picLocks noChangeAspect="1" noChangeArrowheads="1"/>
              </p:cNvPicPr>
              <p:nvPr userDrawn="1"/>
            </p:nvPicPr>
            <p:blipFill>
              <a:blip r:embed="rId15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" y="3783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0" name="Picture 152" descr="Large confetti"/>
              <p:cNvPicPr>
                <a:picLocks noChangeAspect="1" noChangeArrowheads="1"/>
              </p:cNvPicPr>
              <p:nvPr userDrawn="1"/>
            </p:nvPicPr>
            <p:blipFill>
              <a:blip r:embed="rId1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" y="391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1" name="Picture 153" descr="Large confetti"/>
              <p:cNvPicPr>
                <a:picLocks noChangeAspect="1" noChangeArrowheads="1"/>
              </p:cNvPicPr>
              <p:nvPr userDrawn="1"/>
            </p:nvPicPr>
            <p:blipFill>
              <a:blip r:embed="rId15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4051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2" name="Picture 154" descr="Large confetti"/>
              <p:cNvPicPr>
                <a:picLocks noChangeAspect="1" noChangeArrowheads="1"/>
              </p:cNvPicPr>
              <p:nvPr userDrawn="1"/>
            </p:nvPicPr>
            <p:blipFill>
              <a:blip r:embed="rId1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" y="413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3" name="Picture 155" descr="Large confetti"/>
              <p:cNvPicPr>
                <a:picLocks noChangeAspect="1" noChangeArrowheads="1"/>
              </p:cNvPicPr>
              <p:nvPr userDrawn="1"/>
            </p:nvPicPr>
            <p:blipFill>
              <a:blip r:embed="rId15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4" name="Picture 156" descr="Large confetti"/>
              <p:cNvPicPr>
                <a:picLocks noChangeAspect="1" noChangeArrowheads="1"/>
              </p:cNvPicPr>
              <p:nvPr userDrawn="1"/>
            </p:nvPicPr>
            <p:blipFill>
              <a:blip r:embed="rId15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8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5" name="Picture 157" descr="Large confetti"/>
              <p:cNvPicPr>
                <a:picLocks noChangeAspect="1" noChangeArrowheads="1"/>
              </p:cNvPicPr>
              <p:nvPr userDrawn="1"/>
            </p:nvPicPr>
            <p:blipFill>
              <a:blip r:embed="rId1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6" name="Picture 158" descr="Large confetti"/>
              <p:cNvPicPr>
                <a:picLocks noChangeAspect="1" noChangeArrowheads="1"/>
              </p:cNvPicPr>
              <p:nvPr userDrawn="1"/>
            </p:nvPicPr>
            <p:blipFill>
              <a:blip r:embed="rId16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32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7" name="Picture 159" descr="Large confetti"/>
              <p:cNvPicPr>
                <a:picLocks noChangeAspect="1" noChangeArrowheads="1"/>
              </p:cNvPicPr>
              <p:nvPr userDrawn="1"/>
            </p:nvPicPr>
            <p:blipFill>
              <a:blip r:embed="rId16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" y="379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8" name="Picture 160" descr="Large confetti"/>
              <p:cNvPicPr>
                <a:picLocks noChangeAspect="1" noChangeArrowheads="1"/>
              </p:cNvPicPr>
              <p:nvPr userDrawn="1"/>
            </p:nvPicPr>
            <p:blipFill>
              <a:blip r:embed="rId16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" y="407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9" name="Picture 161" descr="Large confetti"/>
              <p:cNvPicPr>
                <a:picLocks noChangeAspect="1" noChangeArrowheads="1"/>
              </p:cNvPicPr>
              <p:nvPr userDrawn="1"/>
            </p:nvPicPr>
            <p:blipFill>
              <a:blip r:embed="rId16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41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0" name="Picture 162" descr="Large confetti"/>
              <p:cNvPicPr>
                <a:picLocks noChangeAspect="1" noChangeArrowheads="1"/>
              </p:cNvPicPr>
              <p:nvPr userDrawn="1"/>
            </p:nvPicPr>
            <p:blipFill>
              <a:blip r:embed="rId16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384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1" name="Picture 163" descr="Large confetti"/>
              <p:cNvPicPr>
                <a:picLocks noChangeAspect="1" noChangeArrowheads="1"/>
              </p:cNvPicPr>
              <p:nvPr userDrawn="1"/>
            </p:nvPicPr>
            <p:blipFill>
              <a:blip r:embed="rId16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48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2" name="Picture 164" descr="Large confetti"/>
              <p:cNvPicPr>
                <a:picLocks noChangeAspect="1" noChangeArrowheads="1"/>
              </p:cNvPicPr>
              <p:nvPr userDrawn="1"/>
            </p:nvPicPr>
            <p:blipFill>
              <a:blip r:embed="rId16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69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3" name="Picture 165" descr="Large confetti"/>
              <p:cNvPicPr>
                <a:picLocks noChangeAspect="1" noChangeArrowheads="1"/>
              </p:cNvPicPr>
              <p:nvPr userDrawn="1"/>
            </p:nvPicPr>
            <p:blipFill>
              <a:blip r:embed="rId1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5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4" name="Picture 166" descr="Large confetti"/>
              <p:cNvPicPr>
                <a:picLocks noChangeAspect="1" noChangeArrowheads="1"/>
              </p:cNvPicPr>
              <p:nvPr userDrawn="1"/>
            </p:nvPicPr>
            <p:blipFill>
              <a:blip r:embed="rId16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5" name="Picture 167" descr="Large confetti"/>
              <p:cNvPicPr>
                <a:picLocks noChangeAspect="1" noChangeArrowheads="1"/>
              </p:cNvPicPr>
              <p:nvPr userDrawn="1"/>
            </p:nvPicPr>
            <p:blipFill>
              <a:blip r:embed="rId16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0" y="33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6" name="Picture 168" descr="Large confetti"/>
              <p:cNvPicPr>
                <a:picLocks noChangeAspect="1" noChangeArrowheads="1"/>
              </p:cNvPicPr>
              <p:nvPr userDrawn="1"/>
            </p:nvPicPr>
            <p:blipFill>
              <a:blip r:embed="rId17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77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7" name="Picture 169" descr="Large confetti"/>
              <p:cNvPicPr>
                <a:picLocks noChangeAspect="1" noChangeArrowheads="1"/>
              </p:cNvPicPr>
              <p:nvPr userDrawn="1"/>
            </p:nvPicPr>
            <p:blipFill>
              <a:blip r:embed="rId17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1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8" name="Picture 170" descr="Large confetti"/>
              <p:cNvPicPr>
                <a:picLocks noChangeAspect="1" noChangeArrowheads="1"/>
              </p:cNvPicPr>
              <p:nvPr userDrawn="1"/>
            </p:nvPicPr>
            <p:blipFill>
              <a:blip r:embed="rId17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9" name="Picture 171" descr="Large confetti"/>
              <p:cNvPicPr>
                <a:picLocks noChangeAspect="1" noChangeArrowheads="1"/>
              </p:cNvPicPr>
              <p:nvPr userDrawn="1"/>
            </p:nvPicPr>
            <p:blipFill>
              <a:blip r:embed="rId17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0" name="Picture 172" descr="Large confetti"/>
              <p:cNvPicPr>
                <a:picLocks noChangeAspect="1" noChangeArrowheads="1"/>
              </p:cNvPicPr>
              <p:nvPr userDrawn="1"/>
            </p:nvPicPr>
            <p:blipFill>
              <a:blip r:embed="rId17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1" name="Picture 173" descr="Large confetti"/>
              <p:cNvPicPr>
                <a:picLocks noChangeAspect="1" noChangeArrowheads="1"/>
              </p:cNvPicPr>
              <p:nvPr userDrawn="1"/>
            </p:nvPicPr>
            <p:blipFill>
              <a:blip r:embed="rId17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2" name="Picture 174" descr="Large confetti"/>
              <p:cNvPicPr>
                <a:picLocks noChangeAspect="1" noChangeArrowheads="1"/>
              </p:cNvPicPr>
              <p:nvPr userDrawn="1"/>
            </p:nvPicPr>
            <p:blipFill>
              <a:blip r:embed="rId17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3" name="Picture 175" descr="Large confetti"/>
              <p:cNvPicPr>
                <a:picLocks noChangeAspect="1" noChangeArrowheads="1"/>
              </p:cNvPicPr>
              <p:nvPr userDrawn="1"/>
            </p:nvPicPr>
            <p:blipFill>
              <a:blip r:embed="rId17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" y="37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4" name="Picture 176" descr="Large confetti"/>
              <p:cNvPicPr>
                <a:picLocks noChangeAspect="1" noChangeArrowheads="1"/>
              </p:cNvPicPr>
              <p:nvPr userDrawn="1"/>
            </p:nvPicPr>
            <p:blipFill>
              <a:blip r:embed="rId1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" y="36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5" name="Picture 177" descr="Large confetti"/>
              <p:cNvPicPr>
                <a:picLocks noChangeAspect="1" noChangeArrowheads="1"/>
              </p:cNvPicPr>
              <p:nvPr userDrawn="1"/>
            </p:nvPicPr>
            <p:blipFill>
              <a:blip r:embed="rId17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" y="36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6" name="Picture 178" descr="Large confetti"/>
              <p:cNvPicPr>
                <a:picLocks noChangeAspect="1" noChangeArrowheads="1"/>
              </p:cNvPicPr>
              <p:nvPr userDrawn="1"/>
            </p:nvPicPr>
            <p:blipFill>
              <a:blip r:embed="rId18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" y="369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7" name="Picture 179" descr="Large confetti"/>
              <p:cNvPicPr>
                <a:picLocks noChangeAspect="1" noChangeArrowheads="1"/>
              </p:cNvPicPr>
              <p:nvPr userDrawn="1"/>
            </p:nvPicPr>
            <p:blipFill>
              <a:blip r:embed="rId18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0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8" name="Picture 180" descr="Large confetti"/>
              <p:cNvPicPr>
                <a:picLocks noChangeAspect="1" noChangeArrowheads="1"/>
              </p:cNvPicPr>
              <p:nvPr userDrawn="1"/>
            </p:nvPicPr>
            <p:blipFill>
              <a:blip r:embed="rId18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" y="33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9" name="Picture 181"/>
              <p:cNvPicPr>
                <a:picLocks noChangeAspect="1" noChangeArrowheads="1"/>
              </p:cNvPicPr>
              <p:nvPr userDrawn="1"/>
            </p:nvPicPr>
            <p:blipFill>
              <a:blip r:embed="rId18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3" y="4158"/>
                <a:ext cx="215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30" name="Picture 182" descr="Large confetti"/>
              <p:cNvPicPr>
                <a:picLocks noChangeAspect="1" noChangeArrowheads="1"/>
              </p:cNvPicPr>
              <p:nvPr userDrawn="1"/>
            </p:nvPicPr>
            <p:blipFill>
              <a:blip r:embed="rId18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31" name="Picture 183"/>
              <p:cNvPicPr>
                <a:picLocks noChangeAspect="1" noChangeArrowheads="1"/>
              </p:cNvPicPr>
              <p:nvPr userDrawn="1"/>
            </p:nvPicPr>
            <p:blipFill>
              <a:blip r:embed="rId18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2232" name="Rectangle 184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12969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233" name="Rectangle 18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7772400" cy="467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2 レベル</a:t>
            </a:r>
          </a:p>
          <a:p>
            <a:pPr lvl="2"/>
            <a:r>
              <a:rPr lang="ja-JP" altLang="en-US" smtClean="0"/>
              <a:t>第 3 レベル</a:t>
            </a:r>
          </a:p>
          <a:p>
            <a:pPr lvl="3"/>
            <a:r>
              <a:rPr lang="ja-JP" altLang="en-US" smtClean="0"/>
              <a:t>第 4 レベル</a:t>
            </a:r>
          </a:p>
          <a:p>
            <a:pPr lvl="4"/>
            <a:r>
              <a:rPr lang="ja-JP" altLang="en-US" smtClean="0"/>
              <a:t>第 5 レベル</a:t>
            </a:r>
          </a:p>
        </p:txBody>
      </p:sp>
      <p:sp>
        <p:nvSpPr>
          <p:cNvPr id="2234" name="Rectangle 18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73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235" name="Rectangle 18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3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236" name="Rectangle 18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3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CE42BDB-FC60-43F2-9522-CD50CDEB00B0}" type="slidenum">
              <a:rPr lang="ja-JP" alt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1171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v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buChar char="v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Font typeface="Wingdings" pitchFamily="2" charset="2"/>
        <a:buChar char="v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69400" cy="6883400"/>
            <a:chOff x="0" y="0"/>
            <a:chExt cx="5776" cy="4336"/>
          </a:xfrm>
        </p:grpSpPr>
        <p:grpSp>
          <p:nvGrpSpPr>
            <p:cNvPr id="2051" name="Group 3"/>
            <p:cNvGrpSpPr>
              <a:grpSpLocks/>
            </p:cNvGrpSpPr>
            <p:nvPr userDrawn="1"/>
          </p:nvGrpSpPr>
          <p:grpSpPr bwMode="auto">
            <a:xfrm>
              <a:off x="4371" y="1925"/>
              <a:ext cx="1405" cy="2411"/>
              <a:chOff x="4372" y="1918"/>
              <a:chExt cx="1405" cy="2411"/>
            </a:xfrm>
          </p:grpSpPr>
          <p:pic>
            <p:nvPicPr>
              <p:cNvPr id="2052" name="Picture 4" descr="Large confetti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9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2053" name="Group 5"/>
              <p:cNvGrpSpPr>
                <a:grpSpLocks/>
              </p:cNvGrpSpPr>
              <p:nvPr/>
            </p:nvGrpSpPr>
            <p:grpSpPr bwMode="auto">
              <a:xfrm>
                <a:off x="4372" y="1918"/>
                <a:ext cx="1405" cy="2411"/>
                <a:chOff x="4719" y="2550"/>
                <a:chExt cx="1050" cy="1779"/>
              </a:xfrm>
            </p:grpSpPr>
            <p:sp>
              <p:nvSpPr>
                <p:cNvPr id="2054" name="Freeform 6"/>
                <p:cNvSpPr>
                  <a:spLocks/>
                </p:cNvSpPr>
                <p:nvPr/>
              </p:nvSpPr>
              <p:spPr bwMode="auto">
                <a:xfrm>
                  <a:off x="5228" y="2661"/>
                  <a:ext cx="533" cy="1435"/>
                </a:xfrm>
                <a:custGeom>
                  <a:avLst/>
                  <a:gdLst>
                    <a:gd name="T0" fmla="*/ 445 w 533"/>
                    <a:gd name="T1" fmla="*/ 1405 h 1435"/>
                    <a:gd name="T2" fmla="*/ 318 w 533"/>
                    <a:gd name="T3" fmla="*/ 1347 h 1435"/>
                    <a:gd name="T4" fmla="*/ 104 w 533"/>
                    <a:gd name="T5" fmla="*/ 1335 h 1435"/>
                    <a:gd name="T6" fmla="*/ 0 w 533"/>
                    <a:gd name="T7" fmla="*/ 1339 h 1435"/>
                    <a:gd name="T8" fmla="*/ 93 w 533"/>
                    <a:gd name="T9" fmla="*/ 1306 h 1435"/>
                    <a:gd name="T10" fmla="*/ 21 w 533"/>
                    <a:gd name="T11" fmla="*/ 1176 h 1435"/>
                    <a:gd name="T12" fmla="*/ 80 w 533"/>
                    <a:gd name="T13" fmla="*/ 1179 h 1435"/>
                    <a:gd name="T14" fmla="*/ 164 w 533"/>
                    <a:gd name="T15" fmla="*/ 1281 h 1435"/>
                    <a:gd name="T16" fmla="*/ 347 w 533"/>
                    <a:gd name="T17" fmla="*/ 1330 h 1435"/>
                    <a:gd name="T18" fmla="*/ 369 w 533"/>
                    <a:gd name="T19" fmla="*/ 1298 h 1435"/>
                    <a:gd name="T20" fmla="*/ 243 w 533"/>
                    <a:gd name="T21" fmla="*/ 1172 h 1435"/>
                    <a:gd name="T22" fmla="*/ 222 w 533"/>
                    <a:gd name="T23" fmla="*/ 1014 h 1435"/>
                    <a:gd name="T24" fmla="*/ 47 w 533"/>
                    <a:gd name="T25" fmla="*/ 902 h 1435"/>
                    <a:gd name="T26" fmla="*/ 56 w 533"/>
                    <a:gd name="T27" fmla="*/ 890 h 1435"/>
                    <a:gd name="T28" fmla="*/ 179 w 533"/>
                    <a:gd name="T29" fmla="*/ 878 h 1435"/>
                    <a:gd name="T30" fmla="*/ 92 w 533"/>
                    <a:gd name="T31" fmla="*/ 742 h 1435"/>
                    <a:gd name="T32" fmla="*/ 100 w 533"/>
                    <a:gd name="T33" fmla="*/ 725 h 1435"/>
                    <a:gd name="T34" fmla="*/ 161 w 533"/>
                    <a:gd name="T35" fmla="*/ 665 h 1435"/>
                    <a:gd name="T36" fmla="*/ 178 w 533"/>
                    <a:gd name="T37" fmla="*/ 676 h 1435"/>
                    <a:gd name="T38" fmla="*/ 183 w 533"/>
                    <a:gd name="T39" fmla="*/ 816 h 1435"/>
                    <a:gd name="T40" fmla="*/ 215 w 533"/>
                    <a:gd name="T41" fmla="*/ 937 h 1435"/>
                    <a:gd name="T42" fmla="*/ 260 w 533"/>
                    <a:gd name="T43" fmla="*/ 1114 h 1435"/>
                    <a:gd name="T44" fmla="*/ 316 w 533"/>
                    <a:gd name="T45" fmla="*/ 1137 h 1435"/>
                    <a:gd name="T46" fmla="*/ 408 w 533"/>
                    <a:gd name="T47" fmla="*/ 982 h 1435"/>
                    <a:gd name="T48" fmla="*/ 439 w 533"/>
                    <a:gd name="T49" fmla="*/ 772 h 1435"/>
                    <a:gd name="T50" fmla="*/ 324 w 533"/>
                    <a:gd name="T51" fmla="*/ 614 h 1435"/>
                    <a:gd name="T52" fmla="*/ 187 w 533"/>
                    <a:gd name="T53" fmla="*/ 592 h 1435"/>
                    <a:gd name="T54" fmla="*/ 273 w 533"/>
                    <a:gd name="T55" fmla="*/ 566 h 1435"/>
                    <a:gd name="T56" fmla="*/ 211 w 533"/>
                    <a:gd name="T57" fmla="*/ 431 h 1435"/>
                    <a:gd name="T58" fmla="*/ 158 w 533"/>
                    <a:gd name="T59" fmla="*/ 314 h 1435"/>
                    <a:gd name="T60" fmla="*/ 155 w 533"/>
                    <a:gd name="T61" fmla="*/ 129 h 1435"/>
                    <a:gd name="T62" fmla="*/ 199 w 533"/>
                    <a:gd name="T63" fmla="*/ 154 h 1435"/>
                    <a:gd name="T64" fmla="*/ 235 w 533"/>
                    <a:gd name="T65" fmla="*/ 2 h 1435"/>
                    <a:gd name="T66" fmla="*/ 224 w 533"/>
                    <a:gd name="T67" fmla="*/ 149 h 1435"/>
                    <a:gd name="T68" fmla="*/ 182 w 533"/>
                    <a:gd name="T69" fmla="*/ 323 h 1435"/>
                    <a:gd name="T70" fmla="*/ 241 w 533"/>
                    <a:gd name="T71" fmla="*/ 326 h 1435"/>
                    <a:gd name="T72" fmla="*/ 305 w 533"/>
                    <a:gd name="T73" fmla="*/ 206 h 1435"/>
                    <a:gd name="T74" fmla="*/ 281 w 533"/>
                    <a:gd name="T75" fmla="*/ 320 h 1435"/>
                    <a:gd name="T76" fmla="*/ 236 w 533"/>
                    <a:gd name="T77" fmla="*/ 430 h 1435"/>
                    <a:gd name="T78" fmla="*/ 311 w 533"/>
                    <a:gd name="T79" fmla="*/ 573 h 1435"/>
                    <a:gd name="T80" fmla="*/ 456 w 533"/>
                    <a:gd name="T81" fmla="*/ 669 h 1435"/>
                    <a:gd name="T82" fmla="*/ 533 w 533"/>
                    <a:gd name="T83" fmla="*/ 616 h 1435"/>
                    <a:gd name="T84" fmla="*/ 463 w 533"/>
                    <a:gd name="T85" fmla="*/ 828 h 1435"/>
                    <a:gd name="T86" fmla="*/ 499 w 533"/>
                    <a:gd name="T87" fmla="*/ 948 h 1435"/>
                    <a:gd name="T88" fmla="*/ 454 w 533"/>
                    <a:gd name="T89" fmla="*/ 994 h 1435"/>
                    <a:gd name="T90" fmla="*/ 351 w 533"/>
                    <a:gd name="T91" fmla="*/ 1139 h 1435"/>
                    <a:gd name="T92" fmla="*/ 421 w 533"/>
                    <a:gd name="T93" fmla="*/ 1311 h 1435"/>
                    <a:gd name="T94" fmla="*/ 530 w 533"/>
                    <a:gd name="T95" fmla="*/ 1429 h 1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33" h="1435">
                      <a:moveTo>
                        <a:pt x="530" y="1429"/>
                      </a:moveTo>
                      <a:cubicBezTo>
                        <a:pt x="522" y="1435"/>
                        <a:pt x="512" y="1427"/>
                        <a:pt x="498" y="1423"/>
                      </a:cubicBezTo>
                      <a:cubicBezTo>
                        <a:pt x="484" y="1419"/>
                        <a:pt x="463" y="1408"/>
                        <a:pt x="445" y="1405"/>
                      </a:cubicBezTo>
                      <a:cubicBezTo>
                        <a:pt x="427" y="1403"/>
                        <a:pt x="406" y="1414"/>
                        <a:pt x="390" y="1412"/>
                      </a:cubicBezTo>
                      <a:cubicBezTo>
                        <a:pt x="375" y="1410"/>
                        <a:pt x="360" y="1406"/>
                        <a:pt x="348" y="1395"/>
                      </a:cubicBezTo>
                      <a:cubicBezTo>
                        <a:pt x="335" y="1385"/>
                        <a:pt x="336" y="1360"/>
                        <a:pt x="318" y="1347"/>
                      </a:cubicBezTo>
                      <a:cubicBezTo>
                        <a:pt x="301" y="1334"/>
                        <a:pt x="267" y="1324"/>
                        <a:pt x="241" y="1317"/>
                      </a:cubicBezTo>
                      <a:cubicBezTo>
                        <a:pt x="214" y="1311"/>
                        <a:pt x="181" y="1303"/>
                        <a:pt x="158" y="1306"/>
                      </a:cubicBezTo>
                      <a:cubicBezTo>
                        <a:pt x="136" y="1309"/>
                        <a:pt x="118" y="1332"/>
                        <a:pt x="104" y="1335"/>
                      </a:cubicBezTo>
                      <a:cubicBezTo>
                        <a:pt x="89" y="1337"/>
                        <a:pt x="81" y="1318"/>
                        <a:pt x="69" y="1322"/>
                      </a:cubicBezTo>
                      <a:cubicBezTo>
                        <a:pt x="56" y="1327"/>
                        <a:pt x="39" y="1360"/>
                        <a:pt x="27" y="1363"/>
                      </a:cubicBezTo>
                      <a:cubicBezTo>
                        <a:pt x="16" y="1367"/>
                        <a:pt x="0" y="1343"/>
                        <a:pt x="0" y="1339"/>
                      </a:cubicBezTo>
                      <a:cubicBezTo>
                        <a:pt x="1" y="1334"/>
                        <a:pt x="21" y="1344"/>
                        <a:pt x="30" y="1337"/>
                      </a:cubicBezTo>
                      <a:cubicBezTo>
                        <a:pt x="40" y="1330"/>
                        <a:pt x="49" y="1303"/>
                        <a:pt x="59" y="1298"/>
                      </a:cubicBezTo>
                      <a:cubicBezTo>
                        <a:pt x="70" y="1293"/>
                        <a:pt x="89" y="1315"/>
                        <a:pt x="93" y="1306"/>
                      </a:cubicBezTo>
                      <a:cubicBezTo>
                        <a:pt x="98" y="1298"/>
                        <a:pt x="92" y="1269"/>
                        <a:pt x="87" y="1252"/>
                      </a:cubicBezTo>
                      <a:cubicBezTo>
                        <a:pt x="81" y="1234"/>
                        <a:pt x="76" y="1210"/>
                        <a:pt x="65" y="1198"/>
                      </a:cubicBezTo>
                      <a:cubicBezTo>
                        <a:pt x="53" y="1185"/>
                        <a:pt x="28" y="1183"/>
                        <a:pt x="21" y="1176"/>
                      </a:cubicBezTo>
                      <a:cubicBezTo>
                        <a:pt x="15" y="1170"/>
                        <a:pt x="21" y="1157"/>
                        <a:pt x="25" y="1154"/>
                      </a:cubicBezTo>
                      <a:cubicBezTo>
                        <a:pt x="30" y="1151"/>
                        <a:pt x="38" y="1154"/>
                        <a:pt x="48" y="1158"/>
                      </a:cubicBezTo>
                      <a:cubicBezTo>
                        <a:pt x="57" y="1162"/>
                        <a:pt x="71" y="1168"/>
                        <a:pt x="80" y="1179"/>
                      </a:cubicBezTo>
                      <a:cubicBezTo>
                        <a:pt x="90" y="1190"/>
                        <a:pt x="98" y="1207"/>
                        <a:pt x="103" y="1227"/>
                      </a:cubicBezTo>
                      <a:cubicBezTo>
                        <a:pt x="108" y="1246"/>
                        <a:pt x="107" y="1284"/>
                        <a:pt x="117" y="1293"/>
                      </a:cubicBezTo>
                      <a:cubicBezTo>
                        <a:pt x="126" y="1302"/>
                        <a:pt x="146" y="1283"/>
                        <a:pt x="164" y="1281"/>
                      </a:cubicBezTo>
                      <a:cubicBezTo>
                        <a:pt x="182" y="1280"/>
                        <a:pt x="197" y="1280"/>
                        <a:pt x="219" y="1285"/>
                      </a:cubicBezTo>
                      <a:cubicBezTo>
                        <a:pt x="241" y="1290"/>
                        <a:pt x="277" y="1304"/>
                        <a:pt x="298" y="1312"/>
                      </a:cubicBezTo>
                      <a:cubicBezTo>
                        <a:pt x="319" y="1320"/>
                        <a:pt x="334" y="1323"/>
                        <a:pt x="347" y="1330"/>
                      </a:cubicBezTo>
                      <a:cubicBezTo>
                        <a:pt x="360" y="1338"/>
                        <a:pt x="371" y="1354"/>
                        <a:pt x="381" y="1356"/>
                      </a:cubicBezTo>
                      <a:cubicBezTo>
                        <a:pt x="390" y="1357"/>
                        <a:pt x="406" y="1352"/>
                        <a:pt x="404" y="1342"/>
                      </a:cubicBezTo>
                      <a:cubicBezTo>
                        <a:pt x="402" y="1333"/>
                        <a:pt x="381" y="1315"/>
                        <a:pt x="369" y="1298"/>
                      </a:cubicBezTo>
                      <a:cubicBezTo>
                        <a:pt x="357" y="1280"/>
                        <a:pt x="344" y="1256"/>
                        <a:pt x="333" y="1238"/>
                      </a:cubicBezTo>
                      <a:cubicBezTo>
                        <a:pt x="322" y="1220"/>
                        <a:pt x="318" y="1201"/>
                        <a:pt x="303" y="1190"/>
                      </a:cubicBezTo>
                      <a:cubicBezTo>
                        <a:pt x="289" y="1179"/>
                        <a:pt x="256" y="1179"/>
                        <a:pt x="243" y="1172"/>
                      </a:cubicBezTo>
                      <a:cubicBezTo>
                        <a:pt x="231" y="1165"/>
                        <a:pt x="231" y="1161"/>
                        <a:pt x="230" y="1149"/>
                      </a:cubicBezTo>
                      <a:cubicBezTo>
                        <a:pt x="229" y="1136"/>
                        <a:pt x="239" y="1122"/>
                        <a:pt x="237" y="1099"/>
                      </a:cubicBezTo>
                      <a:cubicBezTo>
                        <a:pt x="235" y="1077"/>
                        <a:pt x="231" y="1040"/>
                        <a:pt x="222" y="1014"/>
                      </a:cubicBezTo>
                      <a:cubicBezTo>
                        <a:pt x="213" y="987"/>
                        <a:pt x="202" y="954"/>
                        <a:pt x="182" y="937"/>
                      </a:cubicBezTo>
                      <a:cubicBezTo>
                        <a:pt x="162" y="921"/>
                        <a:pt x="125" y="917"/>
                        <a:pt x="103" y="910"/>
                      </a:cubicBezTo>
                      <a:cubicBezTo>
                        <a:pt x="81" y="904"/>
                        <a:pt x="60" y="908"/>
                        <a:pt x="47" y="902"/>
                      </a:cubicBezTo>
                      <a:cubicBezTo>
                        <a:pt x="35" y="896"/>
                        <a:pt x="23" y="881"/>
                        <a:pt x="22" y="875"/>
                      </a:cubicBezTo>
                      <a:cubicBezTo>
                        <a:pt x="21" y="869"/>
                        <a:pt x="35" y="867"/>
                        <a:pt x="41" y="869"/>
                      </a:cubicBezTo>
                      <a:cubicBezTo>
                        <a:pt x="46" y="872"/>
                        <a:pt x="43" y="886"/>
                        <a:pt x="56" y="890"/>
                      </a:cubicBezTo>
                      <a:cubicBezTo>
                        <a:pt x="69" y="894"/>
                        <a:pt x="102" y="890"/>
                        <a:pt x="121" y="894"/>
                      </a:cubicBezTo>
                      <a:cubicBezTo>
                        <a:pt x="141" y="897"/>
                        <a:pt x="163" y="912"/>
                        <a:pt x="172" y="909"/>
                      </a:cubicBezTo>
                      <a:cubicBezTo>
                        <a:pt x="181" y="907"/>
                        <a:pt x="180" y="897"/>
                        <a:pt x="179" y="878"/>
                      </a:cubicBezTo>
                      <a:cubicBezTo>
                        <a:pt x="177" y="858"/>
                        <a:pt x="172" y="815"/>
                        <a:pt x="164" y="796"/>
                      </a:cubicBezTo>
                      <a:cubicBezTo>
                        <a:pt x="157" y="777"/>
                        <a:pt x="143" y="769"/>
                        <a:pt x="131" y="760"/>
                      </a:cubicBezTo>
                      <a:cubicBezTo>
                        <a:pt x="119" y="751"/>
                        <a:pt x="103" y="749"/>
                        <a:pt x="92" y="742"/>
                      </a:cubicBezTo>
                      <a:cubicBezTo>
                        <a:pt x="81" y="734"/>
                        <a:pt x="65" y="725"/>
                        <a:pt x="61" y="718"/>
                      </a:cubicBezTo>
                      <a:cubicBezTo>
                        <a:pt x="58" y="710"/>
                        <a:pt x="64" y="697"/>
                        <a:pt x="70" y="698"/>
                      </a:cubicBezTo>
                      <a:cubicBezTo>
                        <a:pt x="77" y="700"/>
                        <a:pt x="89" y="718"/>
                        <a:pt x="100" y="725"/>
                      </a:cubicBezTo>
                      <a:cubicBezTo>
                        <a:pt x="111" y="732"/>
                        <a:pt x="129" y="742"/>
                        <a:pt x="138" y="743"/>
                      </a:cubicBezTo>
                      <a:cubicBezTo>
                        <a:pt x="147" y="744"/>
                        <a:pt x="151" y="742"/>
                        <a:pt x="155" y="729"/>
                      </a:cubicBezTo>
                      <a:cubicBezTo>
                        <a:pt x="158" y="716"/>
                        <a:pt x="159" y="682"/>
                        <a:pt x="161" y="665"/>
                      </a:cubicBezTo>
                      <a:cubicBezTo>
                        <a:pt x="163" y="648"/>
                        <a:pt x="160" y="630"/>
                        <a:pt x="166" y="625"/>
                      </a:cubicBezTo>
                      <a:cubicBezTo>
                        <a:pt x="172" y="619"/>
                        <a:pt x="192" y="621"/>
                        <a:pt x="195" y="630"/>
                      </a:cubicBezTo>
                      <a:cubicBezTo>
                        <a:pt x="197" y="638"/>
                        <a:pt x="183" y="657"/>
                        <a:pt x="178" y="676"/>
                      </a:cubicBezTo>
                      <a:cubicBezTo>
                        <a:pt x="174" y="695"/>
                        <a:pt x="169" y="726"/>
                        <a:pt x="171" y="743"/>
                      </a:cubicBezTo>
                      <a:cubicBezTo>
                        <a:pt x="172" y="759"/>
                        <a:pt x="184" y="762"/>
                        <a:pt x="186" y="774"/>
                      </a:cubicBezTo>
                      <a:cubicBezTo>
                        <a:pt x="187" y="786"/>
                        <a:pt x="181" y="798"/>
                        <a:pt x="183" y="816"/>
                      </a:cubicBezTo>
                      <a:cubicBezTo>
                        <a:pt x="186" y="833"/>
                        <a:pt x="194" y="864"/>
                        <a:pt x="200" y="877"/>
                      </a:cubicBezTo>
                      <a:cubicBezTo>
                        <a:pt x="207" y="891"/>
                        <a:pt x="221" y="893"/>
                        <a:pt x="223" y="903"/>
                      </a:cubicBezTo>
                      <a:cubicBezTo>
                        <a:pt x="225" y="913"/>
                        <a:pt x="212" y="923"/>
                        <a:pt x="215" y="937"/>
                      </a:cubicBezTo>
                      <a:cubicBezTo>
                        <a:pt x="217" y="952"/>
                        <a:pt x="233" y="973"/>
                        <a:pt x="239" y="993"/>
                      </a:cubicBezTo>
                      <a:cubicBezTo>
                        <a:pt x="245" y="1013"/>
                        <a:pt x="246" y="1033"/>
                        <a:pt x="249" y="1054"/>
                      </a:cubicBezTo>
                      <a:cubicBezTo>
                        <a:pt x="253" y="1074"/>
                        <a:pt x="257" y="1100"/>
                        <a:pt x="260" y="1114"/>
                      </a:cubicBezTo>
                      <a:cubicBezTo>
                        <a:pt x="262" y="1129"/>
                        <a:pt x="256" y="1135"/>
                        <a:pt x="263" y="1142"/>
                      </a:cubicBezTo>
                      <a:cubicBezTo>
                        <a:pt x="270" y="1149"/>
                        <a:pt x="295" y="1158"/>
                        <a:pt x="303" y="1157"/>
                      </a:cubicBezTo>
                      <a:cubicBezTo>
                        <a:pt x="312" y="1157"/>
                        <a:pt x="310" y="1151"/>
                        <a:pt x="316" y="1137"/>
                      </a:cubicBezTo>
                      <a:cubicBezTo>
                        <a:pt x="323" y="1124"/>
                        <a:pt x="331" y="1094"/>
                        <a:pt x="343" y="1076"/>
                      </a:cubicBezTo>
                      <a:cubicBezTo>
                        <a:pt x="354" y="1057"/>
                        <a:pt x="375" y="1037"/>
                        <a:pt x="386" y="1021"/>
                      </a:cubicBezTo>
                      <a:cubicBezTo>
                        <a:pt x="396" y="1005"/>
                        <a:pt x="403" y="998"/>
                        <a:pt x="408" y="982"/>
                      </a:cubicBezTo>
                      <a:cubicBezTo>
                        <a:pt x="413" y="966"/>
                        <a:pt x="408" y="947"/>
                        <a:pt x="411" y="923"/>
                      </a:cubicBezTo>
                      <a:cubicBezTo>
                        <a:pt x="414" y="899"/>
                        <a:pt x="422" y="865"/>
                        <a:pt x="426" y="840"/>
                      </a:cubicBezTo>
                      <a:cubicBezTo>
                        <a:pt x="431" y="814"/>
                        <a:pt x="436" y="792"/>
                        <a:pt x="439" y="772"/>
                      </a:cubicBezTo>
                      <a:cubicBezTo>
                        <a:pt x="441" y="752"/>
                        <a:pt x="447" y="734"/>
                        <a:pt x="440" y="716"/>
                      </a:cubicBezTo>
                      <a:cubicBezTo>
                        <a:pt x="433" y="698"/>
                        <a:pt x="414" y="681"/>
                        <a:pt x="395" y="664"/>
                      </a:cubicBezTo>
                      <a:cubicBezTo>
                        <a:pt x="376" y="648"/>
                        <a:pt x="343" y="625"/>
                        <a:pt x="324" y="614"/>
                      </a:cubicBezTo>
                      <a:cubicBezTo>
                        <a:pt x="305" y="603"/>
                        <a:pt x="295" y="600"/>
                        <a:pt x="277" y="597"/>
                      </a:cubicBezTo>
                      <a:cubicBezTo>
                        <a:pt x="259" y="595"/>
                        <a:pt x="230" y="605"/>
                        <a:pt x="216" y="604"/>
                      </a:cubicBezTo>
                      <a:cubicBezTo>
                        <a:pt x="201" y="602"/>
                        <a:pt x="189" y="595"/>
                        <a:pt x="187" y="592"/>
                      </a:cubicBezTo>
                      <a:cubicBezTo>
                        <a:pt x="186" y="589"/>
                        <a:pt x="196" y="582"/>
                        <a:pt x="206" y="580"/>
                      </a:cubicBezTo>
                      <a:cubicBezTo>
                        <a:pt x="217" y="577"/>
                        <a:pt x="236" y="580"/>
                        <a:pt x="247" y="578"/>
                      </a:cubicBezTo>
                      <a:cubicBezTo>
                        <a:pt x="258" y="575"/>
                        <a:pt x="272" y="573"/>
                        <a:pt x="273" y="566"/>
                      </a:cubicBezTo>
                      <a:cubicBezTo>
                        <a:pt x="274" y="559"/>
                        <a:pt x="262" y="547"/>
                        <a:pt x="254" y="535"/>
                      </a:cubicBezTo>
                      <a:cubicBezTo>
                        <a:pt x="245" y="524"/>
                        <a:pt x="230" y="510"/>
                        <a:pt x="223" y="494"/>
                      </a:cubicBezTo>
                      <a:cubicBezTo>
                        <a:pt x="216" y="477"/>
                        <a:pt x="218" y="445"/>
                        <a:pt x="211" y="431"/>
                      </a:cubicBezTo>
                      <a:cubicBezTo>
                        <a:pt x="203" y="418"/>
                        <a:pt x="184" y="420"/>
                        <a:pt x="175" y="408"/>
                      </a:cubicBezTo>
                      <a:cubicBezTo>
                        <a:pt x="167" y="397"/>
                        <a:pt x="164" y="374"/>
                        <a:pt x="161" y="359"/>
                      </a:cubicBezTo>
                      <a:cubicBezTo>
                        <a:pt x="158" y="344"/>
                        <a:pt x="156" y="333"/>
                        <a:pt x="158" y="314"/>
                      </a:cubicBezTo>
                      <a:cubicBezTo>
                        <a:pt x="161" y="296"/>
                        <a:pt x="174" y="267"/>
                        <a:pt x="179" y="245"/>
                      </a:cubicBezTo>
                      <a:cubicBezTo>
                        <a:pt x="184" y="223"/>
                        <a:pt x="189" y="200"/>
                        <a:pt x="185" y="181"/>
                      </a:cubicBezTo>
                      <a:cubicBezTo>
                        <a:pt x="181" y="162"/>
                        <a:pt x="158" y="140"/>
                        <a:pt x="155" y="129"/>
                      </a:cubicBezTo>
                      <a:cubicBezTo>
                        <a:pt x="152" y="117"/>
                        <a:pt x="160" y="107"/>
                        <a:pt x="164" y="110"/>
                      </a:cubicBezTo>
                      <a:cubicBezTo>
                        <a:pt x="168" y="112"/>
                        <a:pt x="174" y="138"/>
                        <a:pt x="180" y="145"/>
                      </a:cubicBezTo>
                      <a:cubicBezTo>
                        <a:pt x="186" y="153"/>
                        <a:pt x="192" y="160"/>
                        <a:pt x="199" y="154"/>
                      </a:cubicBezTo>
                      <a:cubicBezTo>
                        <a:pt x="207" y="149"/>
                        <a:pt x="217" y="129"/>
                        <a:pt x="222" y="108"/>
                      </a:cubicBezTo>
                      <a:cubicBezTo>
                        <a:pt x="227" y="88"/>
                        <a:pt x="228" y="49"/>
                        <a:pt x="230" y="31"/>
                      </a:cubicBezTo>
                      <a:cubicBezTo>
                        <a:pt x="232" y="13"/>
                        <a:pt x="231" y="4"/>
                        <a:pt x="235" y="2"/>
                      </a:cubicBezTo>
                      <a:cubicBezTo>
                        <a:pt x="239" y="0"/>
                        <a:pt x="252" y="5"/>
                        <a:pt x="253" y="18"/>
                      </a:cubicBezTo>
                      <a:cubicBezTo>
                        <a:pt x="255" y="30"/>
                        <a:pt x="249" y="58"/>
                        <a:pt x="245" y="80"/>
                      </a:cubicBezTo>
                      <a:cubicBezTo>
                        <a:pt x="240" y="102"/>
                        <a:pt x="231" y="130"/>
                        <a:pt x="224" y="149"/>
                      </a:cubicBezTo>
                      <a:cubicBezTo>
                        <a:pt x="217" y="169"/>
                        <a:pt x="208" y="179"/>
                        <a:pt x="202" y="199"/>
                      </a:cubicBezTo>
                      <a:cubicBezTo>
                        <a:pt x="196" y="219"/>
                        <a:pt x="189" y="247"/>
                        <a:pt x="186" y="268"/>
                      </a:cubicBezTo>
                      <a:cubicBezTo>
                        <a:pt x="182" y="288"/>
                        <a:pt x="180" y="306"/>
                        <a:pt x="182" y="323"/>
                      </a:cubicBezTo>
                      <a:cubicBezTo>
                        <a:pt x="184" y="339"/>
                        <a:pt x="192" y="365"/>
                        <a:pt x="199" y="373"/>
                      </a:cubicBezTo>
                      <a:cubicBezTo>
                        <a:pt x="205" y="381"/>
                        <a:pt x="216" y="378"/>
                        <a:pt x="222" y="371"/>
                      </a:cubicBezTo>
                      <a:cubicBezTo>
                        <a:pt x="228" y="363"/>
                        <a:pt x="232" y="339"/>
                        <a:pt x="241" y="326"/>
                      </a:cubicBezTo>
                      <a:cubicBezTo>
                        <a:pt x="250" y="312"/>
                        <a:pt x="266" y="302"/>
                        <a:pt x="276" y="288"/>
                      </a:cubicBezTo>
                      <a:cubicBezTo>
                        <a:pt x="287" y="274"/>
                        <a:pt x="299" y="255"/>
                        <a:pt x="304" y="241"/>
                      </a:cubicBezTo>
                      <a:cubicBezTo>
                        <a:pt x="308" y="227"/>
                        <a:pt x="301" y="212"/>
                        <a:pt x="305" y="206"/>
                      </a:cubicBezTo>
                      <a:cubicBezTo>
                        <a:pt x="309" y="200"/>
                        <a:pt x="326" y="200"/>
                        <a:pt x="329" y="208"/>
                      </a:cubicBezTo>
                      <a:cubicBezTo>
                        <a:pt x="332" y="216"/>
                        <a:pt x="331" y="236"/>
                        <a:pt x="324" y="254"/>
                      </a:cubicBezTo>
                      <a:cubicBezTo>
                        <a:pt x="316" y="273"/>
                        <a:pt x="291" y="304"/>
                        <a:pt x="281" y="320"/>
                      </a:cubicBezTo>
                      <a:cubicBezTo>
                        <a:pt x="270" y="335"/>
                        <a:pt x="268" y="341"/>
                        <a:pt x="262" y="354"/>
                      </a:cubicBezTo>
                      <a:cubicBezTo>
                        <a:pt x="256" y="367"/>
                        <a:pt x="249" y="384"/>
                        <a:pt x="244" y="396"/>
                      </a:cubicBezTo>
                      <a:cubicBezTo>
                        <a:pt x="240" y="409"/>
                        <a:pt x="234" y="416"/>
                        <a:pt x="236" y="430"/>
                      </a:cubicBezTo>
                      <a:cubicBezTo>
                        <a:pt x="239" y="445"/>
                        <a:pt x="248" y="468"/>
                        <a:pt x="256" y="483"/>
                      </a:cubicBezTo>
                      <a:cubicBezTo>
                        <a:pt x="264" y="498"/>
                        <a:pt x="276" y="510"/>
                        <a:pt x="286" y="524"/>
                      </a:cubicBezTo>
                      <a:cubicBezTo>
                        <a:pt x="295" y="539"/>
                        <a:pt x="297" y="559"/>
                        <a:pt x="311" y="573"/>
                      </a:cubicBezTo>
                      <a:cubicBezTo>
                        <a:pt x="325" y="587"/>
                        <a:pt x="351" y="595"/>
                        <a:pt x="368" y="607"/>
                      </a:cubicBezTo>
                      <a:cubicBezTo>
                        <a:pt x="385" y="619"/>
                        <a:pt x="401" y="638"/>
                        <a:pt x="415" y="649"/>
                      </a:cubicBezTo>
                      <a:cubicBezTo>
                        <a:pt x="430" y="660"/>
                        <a:pt x="444" y="672"/>
                        <a:pt x="456" y="669"/>
                      </a:cubicBezTo>
                      <a:cubicBezTo>
                        <a:pt x="469" y="666"/>
                        <a:pt x="480" y="647"/>
                        <a:pt x="492" y="631"/>
                      </a:cubicBezTo>
                      <a:cubicBezTo>
                        <a:pt x="504" y="615"/>
                        <a:pt x="520" y="573"/>
                        <a:pt x="527" y="571"/>
                      </a:cubicBezTo>
                      <a:lnTo>
                        <a:pt x="533" y="616"/>
                      </a:lnTo>
                      <a:cubicBezTo>
                        <a:pt x="525" y="637"/>
                        <a:pt x="490" y="671"/>
                        <a:pt x="479" y="695"/>
                      </a:cubicBezTo>
                      <a:cubicBezTo>
                        <a:pt x="468" y="719"/>
                        <a:pt x="469" y="740"/>
                        <a:pt x="467" y="762"/>
                      </a:cubicBezTo>
                      <a:cubicBezTo>
                        <a:pt x="464" y="784"/>
                        <a:pt x="467" y="803"/>
                        <a:pt x="463" y="828"/>
                      </a:cubicBezTo>
                      <a:cubicBezTo>
                        <a:pt x="459" y="853"/>
                        <a:pt x="442" y="883"/>
                        <a:pt x="438" y="909"/>
                      </a:cubicBezTo>
                      <a:cubicBezTo>
                        <a:pt x="435" y="934"/>
                        <a:pt x="434" y="970"/>
                        <a:pt x="444" y="977"/>
                      </a:cubicBezTo>
                      <a:cubicBezTo>
                        <a:pt x="454" y="983"/>
                        <a:pt x="485" y="954"/>
                        <a:pt x="499" y="948"/>
                      </a:cubicBezTo>
                      <a:cubicBezTo>
                        <a:pt x="513" y="942"/>
                        <a:pt x="526" y="939"/>
                        <a:pt x="528" y="942"/>
                      </a:cubicBezTo>
                      <a:cubicBezTo>
                        <a:pt x="530" y="945"/>
                        <a:pt x="523" y="958"/>
                        <a:pt x="511" y="967"/>
                      </a:cubicBezTo>
                      <a:cubicBezTo>
                        <a:pt x="499" y="976"/>
                        <a:pt x="470" y="985"/>
                        <a:pt x="454" y="994"/>
                      </a:cubicBezTo>
                      <a:cubicBezTo>
                        <a:pt x="438" y="1004"/>
                        <a:pt x="423" y="1012"/>
                        <a:pt x="411" y="1027"/>
                      </a:cubicBezTo>
                      <a:cubicBezTo>
                        <a:pt x="399" y="1042"/>
                        <a:pt x="387" y="1065"/>
                        <a:pt x="377" y="1084"/>
                      </a:cubicBezTo>
                      <a:cubicBezTo>
                        <a:pt x="367" y="1102"/>
                        <a:pt x="357" y="1122"/>
                        <a:pt x="351" y="1139"/>
                      </a:cubicBezTo>
                      <a:cubicBezTo>
                        <a:pt x="345" y="1155"/>
                        <a:pt x="333" y="1164"/>
                        <a:pt x="339" y="1185"/>
                      </a:cubicBezTo>
                      <a:cubicBezTo>
                        <a:pt x="345" y="1205"/>
                        <a:pt x="374" y="1242"/>
                        <a:pt x="388" y="1263"/>
                      </a:cubicBezTo>
                      <a:cubicBezTo>
                        <a:pt x="401" y="1284"/>
                        <a:pt x="409" y="1297"/>
                        <a:pt x="421" y="1311"/>
                      </a:cubicBezTo>
                      <a:cubicBezTo>
                        <a:pt x="434" y="1325"/>
                        <a:pt x="444" y="1341"/>
                        <a:pt x="462" y="1352"/>
                      </a:cubicBezTo>
                      <a:cubicBezTo>
                        <a:pt x="480" y="1363"/>
                        <a:pt x="519" y="1365"/>
                        <a:pt x="530" y="1378"/>
                      </a:cubicBezTo>
                      <a:lnTo>
                        <a:pt x="530" y="1429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24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5" name="Freeform 7"/>
                <p:cNvSpPr>
                  <a:spLocks/>
                </p:cNvSpPr>
                <p:nvPr/>
              </p:nvSpPr>
              <p:spPr bwMode="auto">
                <a:xfrm>
                  <a:off x="4849" y="3396"/>
                  <a:ext cx="909" cy="924"/>
                </a:xfrm>
                <a:custGeom>
                  <a:avLst/>
                  <a:gdLst>
                    <a:gd name="T0" fmla="*/ 852 w 909"/>
                    <a:gd name="T1" fmla="*/ 880 h 1152"/>
                    <a:gd name="T2" fmla="*/ 748 w 909"/>
                    <a:gd name="T3" fmla="*/ 920 h 1152"/>
                    <a:gd name="T4" fmla="*/ 687 w 909"/>
                    <a:gd name="T5" fmla="*/ 1000 h 1152"/>
                    <a:gd name="T6" fmla="*/ 570 w 909"/>
                    <a:gd name="T7" fmla="*/ 943 h 1152"/>
                    <a:gd name="T8" fmla="*/ 459 w 909"/>
                    <a:gd name="T9" fmla="*/ 912 h 1152"/>
                    <a:gd name="T10" fmla="*/ 358 w 909"/>
                    <a:gd name="T11" fmla="*/ 937 h 1152"/>
                    <a:gd name="T12" fmla="*/ 304 w 909"/>
                    <a:gd name="T13" fmla="*/ 1066 h 1152"/>
                    <a:gd name="T14" fmla="*/ 305 w 909"/>
                    <a:gd name="T15" fmla="*/ 1142 h 1152"/>
                    <a:gd name="T16" fmla="*/ 275 w 909"/>
                    <a:gd name="T17" fmla="*/ 1032 h 1152"/>
                    <a:gd name="T18" fmla="*/ 204 w 909"/>
                    <a:gd name="T19" fmla="*/ 1078 h 1152"/>
                    <a:gd name="T20" fmla="*/ 273 w 909"/>
                    <a:gd name="T21" fmla="*/ 1016 h 1152"/>
                    <a:gd name="T22" fmla="*/ 331 w 909"/>
                    <a:gd name="T23" fmla="*/ 933 h 1152"/>
                    <a:gd name="T24" fmla="*/ 326 w 909"/>
                    <a:gd name="T25" fmla="*/ 893 h 1152"/>
                    <a:gd name="T26" fmla="*/ 255 w 909"/>
                    <a:gd name="T27" fmla="*/ 830 h 1152"/>
                    <a:gd name="T28" fmla="*/ 62 w 909"/>
                    <a:gd name="T29" fmla="*/ 812 h 1152"/>
                    <a:gd name="T30" fmla="*/ 30 w 909"/>
                    <a:gd name="T31" fmla="*/ 784 h 1152"/>
                    <a:gd name="T32" fmla="*/ 185 w 909"/>
                    <a:gd name="T33" fmla="*/ 785 h 1152"/>
                    <a:gd name="T34" fmla="*/ 290 w 909"/>
                    <a:gd name="T35" fmla="*/ 812 h 1152"/>
                    <a:gd name="T36" fmla="*/ 369 w 909"/>
                    <a:gd name="T37" fmla="*/ 891 h 1152"/>
                    <a:gd name="T38" fmla="*/ 466 w 909"/>
                    <a:gd name="T39" fmla="*/ 862 h 1152"/>
                    <a:gd name="T40" fmla="*/ 456 w 909"/>
                    <a:gd name="T41" fmla="*/ 757 h 1152"/>
                    <a:gd name="T42" fmla="*/ 415 w 909"/>
                    <a:gd name="T43" fmla="*/ 746 h 1152"/>
                    <a:gd name="T44" fmla="*/ 356 w 909"/>
                    <a:gd name="T45" fmla="*/ 652 h 1152"/>
                    <a:gd name="T46" fmla="*/ 359 w 909"/>
                    <a:gd name="T47" fmla="*/ 541 h 1152"/>
                    <a:gd name="T48" fmla="*/ 312 w 909"/>
                    <a:gd name="T49" fmla="*/ 528 h 1152"/>
                    <a:gd name="T50" fmla="*/ 231 w 909"/>
                    <a:gd name="T51" fmla="*/ 413 h 1152"/>
                    <a:gd name="T52" fmla="*/ 205 w 909"/>
                    <a:gd name="T53" fmla="*/ 355 h 1152"/>
                    <a:gd name="T54" fmla="*/ 87 w 909"/>
                    <a:gd name="T55" fmla="*/ 330 h 1152"/>
                    <a:gd name="T56" fmla="*/ 41 w 909"/>
                    <a:gd name="T57" fmla="*/ 292 h 1152"/>
                    <a:gd name="T58" fmla="*/ 160 w 909"/>
                    <a:gd name="T59" fmla="*/ 331 h 1152"/>
                    <a:gd name="T60" fmla="*/ 193 w 909"/>
                    <a:gd name="T61" fmla="*/ 280 h 1152"/>
                    <a:gd name="T62" fmla="*/ 165 w 909"/>
                    <a:gd name="T63" fmla="*/ 156 h 1152"/>
                    <a:gd name="T64" fmla="*/ 100 w 909"/>
                    <a:gd name="T65" fmla="*/ 24 h 1152"/>
                    <a:gd name="T66" fmla="*/ 154 w 909"/>
                    <a:gd name="T67" fmla="*/ 40 h 1152"/>
                    <a:gd name="T68" fmla="*/ 223 w 909"/>
                    <a:gd name="T69" fmla="*/ 30 h 1152"/>
                    <a:gd name="T70" fmla="*/ 179 w 909"/>
                    <a:gd name="T71" fmla="*/ 74 h 1152"/>
                    <a:gd name="T72" fmla="*/ 186 w 909"/>
                    <a:gd name="T73" fmla="*/ 182 h 1152"/>
                    <a:gd name="T74" fmla="*/ 235 w 909"/>
                    <a:gd name="T75" fmla="*/ 117 h 1152"/>
                    <a:gd name="T76" fmla="*/ 216 w 909"/>
                    <a:gd name="T77" fmla="*/ 180 h 1152"/>
                    <a:gd name="T78" fmla="*/ 209 w 909"/>
                    <a:gd name="T79" fmla="*/ 271 h 1152"/>
                    <a:gd name="T80" fmla="*/ 236 w 909"/>
                    <a:gd name="T81" fmla="*/ 388 h 1152"/>
                    <a:gd name="T82" fmla="*/ 324 w 909"/>
                    <a:gd name="T83" fmla="*/ 510 h 1152"/>
                    <a:gd name="T84" fmla="*/ 377 w 909"/>
                    <a:gd name="T85" fmla="*/ 468 h 1152"/>
                    <a:gd name="T86" fmla="*/ 400 w 909"/>
                    <a:gd name="T87" fmla="*/ 505 h 1152"/>
                    <a:gd name="T88" fmla="*/ 377 w 909"/>
                    <a:gd name="T89" fmla="*/ 574 h 1152"/>
                    <a:gd name="T90" fmla="*/ 409 w 909"/>
                    <a:gd name="T91" fmla="*/ 701 h 1152"/>
                    <a:gd name="T92" fmla="*/ 469 w 909"/>
                    <a:gd name="T93" fmla="*/ 705 h 1152"/>
                    <a:gd name="T94" fmla="*/ 497 w 909"/>
                    <a:gd name="T95" fmla="*/ 784 h 1152"/>
                    <a:gd name="T96" fmla="*/ 523 w 909"/>
                    <a:gd name="T97" fmla="*/ 870 h 1152"/>
                    <a:gd name="T98" fmla="*/ 603 w 909"/>
                    <a:gd name="T99" fmla="*/ 933 h 1152"/>
                    <a:gd name="T100" fmla="*/ 680 w 909"/>
                    <a:gd name="T101" fmla="*/ 952 h 1152"/>
                    <a:gd name="T102" fmla="*/ 708 w 909"/>
                    <a:gd name="T103" fmla="*/ 869 h 1152"/>
                    <a:gd name="T104" fmla="*/ 792 w 909"/>
                    <a:gd name="T105" fmla="*/ 841 h 1152"/>
                    <a:gd name="T106" fmla="*/ 827 w 909"/>
                    <a:gd name="T107" fmla="*/ 812 h 1152"/>
                    <a:gd name="T108" fmla="*/ 831 w 909"/>
                    <a:gd name="T109" fmla="*/ 771 h 1152"/>
                    <a:gd name="T110" fmla="*/ 894 w 909"/>
                    <a:gd name="T111" fmla="*/ 824 h 1152"/>
                    <a:gd name="T112" fmla="*/ 909 w 909"/>
                    <a:gd name="T113" fmla="*/ 901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909" h="1152">
                      <a:moveTo>
                        <a:pt x="909" y="901"/>
                      </a:moveTo>
                      <a:cubicBezTo>
                        <a:pt x="900" y="908"/>
                        <a:pt x="871" y="882"/>
                        <a:pt x="852" y="880"/>
                      </a:cubicBezTo>
                      <a:cubicBezTo>
                        <a:pt x="833" y="878"/>
                        <a:pt x="813" y="881"/>
                        <a:pt x="795" y="887"/>
                      </a:cubicBezTo>
                      <a:cubicBezTo>
                        <a:pt x="779" y="894"/>
                        <a:pt x="761" y="905"/>
                        <a:pt x="748" y="920"/>
                      </a:cubicBezTo>
                      <a:cubicBezTo>
                        <a:pt x="734" y="935"/>
                        <a:pt x="729" y="958"/>
                        <a:pt x="719" y="971"/>
                      </a:cubicBezTo>
                      <a:cubicBezTo>
                        <a:pt x="708" y="985"/>
                        <a:pt x="702" y="994"/>
                        <a:pt x="687" y="1000"/>
                      </a:cubicBezTo>
                      <a:cubicBezTo>
                        <a:pt x="672" y="1005"/>
                        <a:pt x="647" y="1014"/>
                        <a:pt x="627" y="1004"/>
                      </a:cubicBezTo>
                      <a:cubicBezTo>
                        <a:pt x="608" y="994"/>
                        <a:pt x="589" y="959"/>
                        <a:pt x="570" y="943"/>
                      </a:cubicBezTo>
                      <a:cubicBezTo>
                        <a:pt x="552" y="927"/>
                        <a:pt x="533" y="911"/>
                        <a:pt x="515" y="905"/>
                      </a:cubicBezTo>
                      <a:cubicBezTo>
                        <a:pt x="497" y="900"/>
                        <a:pt x="476" y="906"/>
                        <a:pt x="459" y="912"/>
                      </a:cubicBezTo>
                      <a:cubicBezTo>
                        <a:pt x="442" y="917"/>
                        <a:pt x="435" y="936"/>
                        <a:pt x="418" y="939"/>
                      </a:cubicBezTo>
                      <a:cubicBezTo>
                        <a:pt x="401" y="943"/>
                        <a:pt x="378" y="928"/>
                        <a:pt x="358" y="937"/>
                      </a:cubicBezTo>
                      <a:cubicBezTo>
                        <a:pt x="338" y="947"/>
                        <a:pt x="305" y="974"/>
                        <a:pt x="295" y="996"/>
                      </a:cubicBezTo>
                      <a:cubicBezTo>
                        <a:pt x="286" y="1017"/>
                        <a:pt x="298" y="1043"/>
                        <a:pt x="304" y="1066"/>
                      </a:cubicBezTo>
                      <a:cubicBezTo>
                        <a:pt x="308" y="1089"/>
                        <a:pt x="327" y="1125"/>
                        <a:pt x="327" y="1138"/>
                      </a:cubicBezTo>
                      <a:cubicBezTo>
                        <a:pt x="328" y="1151"/>
                        <a:pt x="311" y="1152"/>
                        <a:pt x="305" y="1142"/>
                      </a:cubicBezTo>
                      <a:cubicBezTo>
                        <a:pt x="299" y="1132"/>
                        <a:pt x="291" y="1090"/>
                        <a:pt x="287" y="1072"/>
                      </a:cubicBezTo>
                      <a:cubicBezTo>
                        <a:pt x="283" y="1055"/>
                        <a:pt x="282" y="1031"/>
                        <a:pt x="275" y="1032"/>
                      </a:cubicBezTo>
                      <a:cubicBezTo>
                        <a:pt x="267" y="1034"/>
                        <a:pt x="250" y="1077"/>
                        <a:pt x="238" y="1084"/>
                      </a:cubicBezTo>
                      <a:cubicBezTo>
                        <a:pt x="226" y="1091"/>
                        <a:pt x="205" y="1083"/>
                        <a:pt x="204" y="1078"/>
                      </a:cubicBezTo>
                      <a:cubicBezTo>
                        <a:pt x="204" y="1074"/>
                        <a:pt x="221" y="1064"/>
                        <a:pt x="233" y="1054"/>
                      </a:cubicBezTo>
                      <a:cubicBezTo>
                        <a:pt x="244" y="1044"/>
                        <a:pt x="263" y="1031"/>
                        <a:pt x="273" y="1016"/>
                      </a:cubicBezTo>
                      <a:cubicBezTo>
                        <a:pt x="284" y="1002"/>
                        <a:pt x="288" y="982"/>
                        <a:pt x="297" y="968"/>
                      </a:cubicBezTo>
                      <a:cubicBezTo>
                        <a:pt x="307" y="955"/>
                        <a:pt x="320" y="943"/>
                        <a:pt x="331" y="933"/>
                      </a:cubicBezTo>
                      <a:cubicBezTo>
                        <a:pt x="343" y="924"/>
                        <a:pt x="371" y="922"/>
                        <a:pt x="370" y="915"/>
                      </a:cubicBezTo>
                      <a:cubicBezTo>
                        <a:pt x="370" y="909"/>
                        <a:pt x="338" y="903"/>
                        <a:pt x="326" y="893"/>
                      </a:cubicBezTo>
                      <a:cubicBezTo>
                        <a:pt x="313" y="884"/>
                        <a:pt x="305" y="870"/>
                        <a:pt x="293" y="860"/>
                      </a:cubicBezTo>
                      <a:cubicBezTo>
                        <a:pt x="282" y="850"/>
                        <a:pt x="274" y="838"/>
                        <a:pt x="255" y="830"/>
                      </a:cubicBezTo>
                      <a:cubicBezTo>
                        <a:pt x="236" y="822"/>
                        <a:pt x="209" y="816"/>
                        <a:pt x="177" y="813"/>
                      </a:cubicBezTo>
                      <a:cubicBezTo>
                        <a:pt x="145" y="811"/>
                        <a:pt x="90" y="816"/>
                        <a:pt x="62" y="812"/>
                      </a:cubicBezTo>
                      <a:cubicBezTo>
                        <a:pt x="33" y="810"/>
                        <a:pt x="9" y="804"/>
                        <a:pt x="4" y="800"/>
                      </a:cubicBezTo>
                      <a:cubicBezTo>
                        <a:pt x="0" y="795"/>
                        <a:pt x="12" y="787"/>
                        <a:pt x="30" y="784"/>
                      </a:cubicBezTo>
                      <a:cubicBezTo>
                        <a:pt x="48" y="782"/>
                        <a:pt x="87" y="785"/>
                        <a:pt x="113" y="785"/>
                      </a:cubicBezTo>
                      <a:cubicBezTo>
                        <a:pt x="138" y="785"/>
                        <a:pt x="163" y="787"/>
                        <a:pt x="185" y="785"/>
                      </a:cubicBezTo>
                      <a:cubicBezTo>
                        <a:pt x="207" y="784"/>
                        <a:pt x="232" y="774"/>
                        <a:pt x="248" y="778"/>
                      </a:cubicBezTo>
                      <a:cubicBezTo>
                        <a:pt x="265" y="783"/>
                        <a:pt x="276" y="801"/>
                        <a:pt x="290" y="812"/>
                      </a:cubicBezTo>
                      <a:cubicBezTo>
                        <a:pt x="305" y="822"/>
                        <a:pt x="326" y="830"/>
                        <a:pt x="338" y="844"/>
                      </a:cubicBezTo>
                      <a:cubicBezTo>
                        <a:pt x="351" y="857"/>
                        <a:pt x="354" y="885"/>
                        <a:pt x="369" y="891"/>
                      </a:cubicBezTo>
                      <a:cubicBezTo>
                        <a:pt x="382" y="896"/>
                        <a:pt x="407" y="883"/>
                        <a:pt x="424" y="879"/>
                      </a:cubicBezTo>
                      <a:cubicBezTo>
                        <a:pt x="440" y="874"/>
                        <a:pt x="459" y="875"/>
                        <a:pt x="466" y="862"/>
                      </a:cubicBezTo>
                      <a:cubicBezTo>
                        <a:pt x="473" y="850"/>
                        <a:pt x="470" y="822"/>
                        <a:pt x="469" y="805"/>
                      </a:cubicBezTo>
                      <a:cubicBezTo>
                        <a:pt x="468" y="788"/>
                        <a:pt x="461" y="767"/>
                        <a:pt x="456" y="757"/>
                      </a:cubicBezTo>
                      <a:cubicBezTo>
                        <a:pt x="450" y="746"/>
                        <a:pt x="445" y="740"/>
                        <a:pt x="438" y="739"/>
                      </a:cubicBezTo>
                      <a:cubicBezTo>
                        <a:pt x="431" y="738"/>
                        <a:pt x="426" y="751"/>
                        <a:pt x="415" y="746"/>
                      </a:cubicBezTo>
                      <a:cubicBezTo>
                        <a:pt x="405" y="741"/>
                        <a:pt x="386" y="726"/>
                        <a:pt x="377" y="711"/>
                      </a:cubicBezTo>
                      <a:cubicBezTo>
                        <a:pt x="367" y="695"/>
                        <a:pt x="359" y="672"/>
                        <a:pt x="356" y="652"/>
                      </a:cubicBezTo>
                      <a:cubicBezTo>
                        <a:pt x="353" y="632"/>
                        <a:pt x="355" y="611"/>
                        <a:pt x="355" y="592"/>
                      </a:cubicBezTo>
                      <a:cubicBezTo>
                        <a:pt x="355" y="574"/>
                        <a:pt x="362" y="549"/>
                        <a:pt x="359" y="541"/>
                      </a:cubicBezTo>
                      <a:cubicBezTo>
                        <a:pt x="355" y="532"/>
                        <a:pt x="340" y="539"/>
                        <a:pt x="332" y="536"/>
                      </a:cubicBezTo>
                      <a:cubicBezTo>
                        <a:pt x="324" y="535"/>
                        <a:pt x="321" y="537"/>
                        <a:pt x="312" y="528"/>
                      </a:cubicBezTo>
                      <a:cubicBezTo>
                        <a:pt x="302" y="517"/>
                        <a:pt x="289" y="492"/>
                        <a:pt x="275" y="473"/>
                      </a:cubicBezTo>
                      <a:cubicBezTo>
                        <a:pt x="261" y="454"/>
                        <a:pt x="243" y="426"/>
                        <a:pt x="231" y="413"/>
                      </a:cubicBezTo>
                      <a:cubicBezTo>
                        <a:pt x="220" y="400"/>
                        <a:pt x="204" y="403"/>
                        <a:pt x="200" y="394"/>
                      </a:cubicBezTo>
                      <a:cubicBezTo>
                        <a:pt x="196" y="384"/>
                        <a:pt x="213" y="363"/>
                        <a:pt x="205" y="355"/>
                      </a:cubicBezTo>
                      <a:cubicBezTo>
                        <a:pt x="195" y="347"/>
                        <a:pt x="166" y="352"/>
                        <a:pt x="147" y="348"/>
                      </a:cubicBezTo>
                      <a:cubicBezTo>
                        <a:pt x="129" y="343"/>
                        <a:pt x="105" y="335"/>
                        <a:pt x="87" y="330"/>
                      </a:cubicBezTo>
                      <a:cubicBezTo>
                        <a:pt x="68" y="326"/>
                        <a:pt x="47" y="328"/>
                        <a:pt x="40" y="322"/>
                      </a:cubicBezTo>
                      <a:cubicBezTo>
                        <a:pt x="33" y="316"/>
                        <a:pt x="31" y="291"/>
                        <a:pt x="41" y="292"/>
                      </a:cubicBezTo>
                      <a:cubicBezTo>
                        <a:pt x="51" y="292"/>
                        <a:pt x="84" y="317"/>
                        <a:pt x="102" y="324"/>
                      </a:cubicBezTo>
                      <a:cubicBezTo>
                        <a:pt x="122" y="329"/>
                        <a:pt x="143" y="330"/>
                        <a:pt x="160" y="331"/>
                      </a:cubicBezTo>
                      <a:cubicBezTo>
                        <a:pt x="176" y="331"/>
                        <a:pt x="196" y="337"/>
                        <a:pt x="203" y="328"/>
                      </a:cubicBezTo>
                      <a:cubicBezTo>
                        <a:pt x="208" y="319"/>
                        <a:pt x="197" y="296"/>
                        <a:pt x="193" y="280"/>
                      </a:cubicBezTo>
                      <a:cubicBezTo>
                        <a:pt x="189" y="263"/>
                        <a:pt x="178" y="250"/>
                        <a:pt x="173" y="229"/>
                      </a:cubicBezTo>
                      <a:cubicBezTo>
                        <a:pt x="168" y="208"/>
                        <a:pt x="166" y="182"/>
                        <a:pt x="165" y="156"/>
                      </a:cubicBezTo>
                      <a:cubicBezTo>
                        <a:pt x="163" y="130"/>
                        <a:pt x="169" y="92"/>
                        <a:pt x="159" y="70"/>
                      </a:cubicBezTo>
                      <a:cubicBezTo>
                        <a:pt x="149" y="48"/>
                        <a:pt x="110" y="36"/>
                        <a:pt x="100" y="24"/>
                      </a:cubicBezTo>
                      <a:cubicBezTo>
                        <a:pt x="90" y="14"/>
                        <a:pt x="92" y="0"/>
                        <a:pt x="102" y="3"/>
                      </a:cubicBezTo>
                      <a:cubicBezTo>
                        <a:pt x="111" y="6"/>
                        <a:pt x="142" y="32"/>
                        <a:pt x="154" y="40"/>
                      </a:cubicBezTo>
                      <a:cubicBezTo>
                        <a:pt x="167" y="48"/>
                        <a:pt x="170" y="54"/>
                        <a:pt x="181" y="52"/>
                      </a:cubicBezTo>
                      <a:cubicBezTo>
                        <a:pt x="192" y="50"/>
                        <a:pt x="216" y="30"/>
                        <a:pt x="223" y="30"/>
                      </a:cubicBezTo>
                      <a:cubicBezTo>
                        <a:pt x="231" y="31"/>
                        <a:pt x="235" y="47"/>
                        <a:pt x="228" y="54"/>
                      </a:cubicBezTo>
                      <a:cubicBezTo>
                        <a:pt x="221" y="63"/>
                        <a:pt x="189" y="62"/>
                        <a:pt x="179" y="74"/>
                      </a:cubicBezTo>
                      <a:cubicBezTo>
                        <a:pt x="170" y="86"/>
                        <a:pt x="175" y="111"/>
                        <a:pt x="176" y="129"/>
                      </a:cubicBezTo>
                      <a:cubicBezTo>
                        <a:pt x="177" y="147"/>
                        <a:pt x="181" y="179"/>
                        <a:pt x="186" y="182"/>
                      </a:cubicBezTo>
                      <a:cubicBezTo>
                        <a:pt x="193" y="185"/>
                        <a:pt x="206" y="153"/>
                        <a:pt x="214" y="142"/>
                      </a:cubicBezTo>
                      <a:cubicBezTo>
                        <a:pt x="222" y="132"/>
                        <a:pt x="231" y="115"/>
                        <a:pt x="235" y="117"/>
                      </a:cubicBezTo>
                      <a:cubicBezTo>
                        <a:pt x="239" y="117"/>
                        <a:pt x="244" y="141"/>
                        <a:pt x="240" y="151"/>
                      </a:cubicBezTo>
                      <a:cubicBezTo>
                        <a:pt x="238" y="162"/>
                        <a:pt x="225" y="170"/>
                        <a:pt x="216" y="180"/>
                      </a:cubicBezTo>
                      <a:cubicBezTo>
                        <a:pt x="208" y="190"/>
                        <a:pt x="193" y="197"/>
                        <a:pt x="191" y="212"/>
                      </a:cubicBezTo>
                      <a:cubicBezTo>
                        <a:pt x="190" y="226"/>
                        <a:pt x="202" y="250"/>
                        <a:pt x="209" y="271"/>
                      </a:cubicBezTo>
                      <a:cubicBezTo>
                        <a:pt x="215" y="290"/>
                        <a:pt x="231" y="316"/>
                        <a:pt x="236" y="336"/>
                      </a:cubicBezTo>
                      <a:cubicBezTo>
                        <a:pt x="241" y="356"/>
                        <a:pt x="229" y="369"/>
                        <a:pt x="236" y="388"/>
                      </a:cubicBezTo>
                      <a:cubicBezTo>
                        <a:pt x="244" y="408"/>
                        <a:pt x="273" y="435"/>
                        <a:pt x="287" y="455"/>
                      </a:cubicBezTo>
                      <a:cubicBezTo>
                        <a:pt x="302" y="476"/>
                        <a:pt x="311" y="504"/>
                        <a:pt x="324" y="510"/>
                      </a:cubicBezTo>
                      <a:cubicBezTo>
                        <a:pt x="336" y="517"/>
                        <a:pt x="350" y="501"/>
                        <a:pt x="359" y="494"/>
                      </a:cubicBezTo>
                      <a:cubicBezTo>
                        <a:pt x="367" y="487"/>
                        <a:pt x="370" y="471"/>
                        <a:pt x="377" y="468"/>
                      </a:cubicBezTo>
                      <a:cubicBezTo>
                        <a:pt x="384" y="467"/>
                        <a:pt x="395" y="475"/>
                        <a:pt x="398" y="481"/>
                      </a:cubicBezTo>
                      <a:cubicBezTo>
                        <a:pt x="402" y="487"/>
                        <a:pt x="402" y="499"/>
                        <a:pt x="400" y="505"/>
                      </a:cubicBezTo>
                      <a:cubicBezTo>
                        <a:pt x="397" y="512"/>
                        <a:pt x="384" y="512"/>
                        <a:pt x="381" y="523"/>
                      </a:cubicBezTo>
                      <a:cubicBezTo>
                        <a:pt x="377" y="533"/>
                        <a:pt x="376" y="555"/>
                        <a:pt x="377" y="574"/>
                      </a:cubicBezTo>
                      <a:cubicBezTo>
                        <a:pt x="378" y="594"/>
                        <a:pt x="384" y="621"/>
                        <a:pt x="389" y="642"/>
                      </a:cubicBezTo>
                      <a:cubicBezTo>
                        <a:pt x="393" y="663"/>
                        <a:pt x="401" y="688"/>
                        <a:pt x="409" y="701"/>
                      </a:cubicBezTo>
                      <a:cubicBezTo>
                        <a:pt x="417" y="712"/>
                        <a:pt x="429" y="717"/>
                        <a:pt x="440" y="718"/>
                      </a:cubicBezTo>
                      <a:cubicBezTo>
                        <a:pt x="450" y="718"/>
                        <a:pt x="460" y="702"/>
                        <a:pt x="469" y="705"/>
                      </a:cubicBezTo>
                      <a:cubicBezTo>
                        <a:pt x="478" y="706"/>
                        <a:pt x="489" y="717"/>
                        <a:pt x="493" y="730"/>
                      </a:cubicBezTo>
                      <a:cubicBezTo>
                        <a:pt x="499" y="743"/>
                        <a:pt x="495" y="767"/>
                        <a:pt x="497" y="784"/>
                      </a:cubicBezTo>
                      <a:cubicBezTo>
                        <a:pt x="499" y="801"/>
                        <a:pt x="503" y="821"/>
                        <a:pt x="507" y="836"/>
                      </a:cubicBezTo>
                      <a:cubicBezTo>
                        <a:pt x="511" y="849"/>
                        <a:pt x="512" y="862"/>
                        <a:pt x="523" y="870"/>
                      </a:cubicBezTo>
                      <a:cubicBezTo>
                        <a:pt x="533" y="877"/>
                        <a:pt x="557" y="872"/>
                        <a:pt x="569" y="883"/>
                      </a:cubicBezTo>
                      <a:cubicBezTo>
                        <a:pt x="583" y="893"/>
                        <a:pt x="592" y="918"/>
                        <a:pt x="603" y="933"/>
                      </a:cubicBezTo>
                      <a:cubicBezTo>
                        <a:pt x="614" y="946"/>
                        <a:pt x="626" y="962"/>
                        <a:pt x="638" y="965"/>
                      </a:cubicBezTo>
                      <a:cubicBezTo>
                        <a:pt x="650" y="969"/>
                        <a:pt x="673" y="961"/>
                        <a:pt x="680" y="952"/>
                      </a:cubicBezTo>
                      <a:cubicBezTo>
                        <a:pt x="689" y="942"/>
                        <a:pt x="683" y="921"/>
                        <a:pt x="687" y="908"/>
                      </a:cubicBezTo>
                      <a:cubicBezTo>
                        <a:pt x="692" y="894"/>
                        <a:pt x="700" y="879"/>
                        <a:pt x="708" y="869"/>
                      </a:cubicBezTo>
                      <a:cubicBezTo>
                        <a:pt x="717" y="858"/>
                        <a:pt x="728" y="846"/>
                        <a:pt x="743" y="841"/>
                      </a:cubicBezTo>
                      <a:cubicBezTo>
                        <a:pt x="757" y="837"/>
                        <a:pt x="779" y="841"/>
                        <a:pt x="792" y="841"/>
                      </a:cubicBezTo>
                      <a:cubicBezTo>
                        <a:pt x="806" y="841"/>
                        <a:pt x="820" y="846"/>
                        <a:pt x="826" y="842"/>
                      </a:cubicBezTo>
                      <a:cubicBezTo>
                        <a:pt x="832" y="837"/>
                        <a:pt x="831" y="826"/>
                        <a:pt x="827" y="812"/>
                      </a:cubicBezTo>
                      <a:cubicBezTo>
                        <a:pt x="823" y="797"/>
                        <a:pt x="796" y="761"/>
                        <a:pt x="797" y="754"/>
                      </a:cubicBezTo>
                      <a:cubicBezTo>
                        <a:pt x="797" y="748"/>
                        <a:pt x="821" y="763"/>
                        <a:pt x="831" y="771"/>
                      </a:cubicBezTo>
                      <a:cubicBezTo>
                        <a:pt x="841" y="778"/>
                        <a:pt x="852" y="790"/>
                        <a:pt x="863" y="799"/>
                      </a:cubicBezTo>
                      <a:cubicBezTo>
                        <a:pt x="873" y="807"/>
                        <a:pt x="886" y="818"/>
                        <a:pt x="894" y="824"/>
                      </a:cubicBezTo>
                      <a:cubicBezTo>
                        <a:pt x="902" y="830"/>
                        <a:pt x="907" y="825"/>
                        <a:pt x="909" y="838"/>
                      </a:cubicBezTo>
                      <a:lnTo>
                        <a:pt x="909" y="90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2400" smtClean="0">
                    <a:solidFill>
                      <a:srgbClr val="000000"/>
                    </a:solidFill>
                  </a:endParaRPr>
                </a:p>
              </p:txBody>
            </p:sp>
            <p:pic>
              <p:nvPicPr>
                <p:cNvPr id="2056" name="Picture 8" descr="Large confetti"/>
                <p:cNvPicPr>
                  <a:picLocks noChangeAspect="1" noChangeArrowheads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1" y="255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57" name="Picture 9" descr="Large confetti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6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58" name="Picture 10" descr="Large confetti"/>
                <p:cNvPicPr>
                  <a:picLocks noChangeAspect="1" noChangeArrowheads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71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59" name="Picture 11" descr="Large confetti"/>
                <p:cNvPicPr>
                  <a:picLocks noChangeAspect="1" noChangeArrowheads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0" y="26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0" name="Picture 12" descr="Large confetti"/>
                <p:cNvPicPr>
                  <a:picLocks noChangeAspect="1" noChangeArrowheads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7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1" name="Picture 13" descr="Large confetti"/>
                <p:cNvPicPr>
                  <a:picLocks noChangeAspect="1" noChangeArrowheads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5" y="286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2" name="Picture 14" descr="Large confetti"/>
                <p:cNvPicPr>
                  <a:picLocks noChangeAspect="1" noChangeArrowheads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3" y="296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3" name="Picture 15" descr="Large confetti"/>
                <p:cNvPicPr>
                  <a:picLocks noChangeAspect="1" noChangeArrowheads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3" y="28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4" name="Picture 16" descr="Large confetti"/>
                <p:cNvPicPr>
                  <a:picLocks noChangeAspect="1" noChangeArrowheads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274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5" name="Picture 17" descr="Large confetti"/>
                <p:cNvPicPr>
                  <a:picLocks noChangeAspect="1" noChangeArrowheads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74" y="314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6" name="Picture 18" descr="Large confetti"/>
                <p:cNvPicPr>
                  <a:picLocks noChangeAspect="1" noChangeArrowheads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" y="315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7" name="Picture 19" descr="Large confetti"/>
                <p:cNvPicPr>
                  <a:picLocks noChangeAspect="1" noChangeArrowheads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318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8" name="Picture 20" descr="Large confetti"/>
                <p:cNvPicPr>
                  <a:picLocks noChangeAspect="1" noChangeArrowheads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9" y="323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69" name="Picture 21" descr="Large confetti"/>
                <p:cNvPicPr>
                  <a:picLocks noChangeAspect="1" noChangeArrowheads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22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0" name="Picture 22" descr="Large confetti"/>
                <p:cNvPicPr>
                  <a:picLocks noChangeAspect="1" noChangeArrowheads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06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1" name="Picture 23" descr="Large confetti"/>
                <p:cNvPicPr>
                  <a:picLocks noChangeAspect="1" noChangeArrowheads="1"/>
                </p:cNvPicPr>
                <p:nvPr/>
              </p:nvPicPr>
              <p:blipFill>
                <a:blip r:embed="rId3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07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2" name="Picture 24" descr="Large confetti"/>
                <p:cNvPicPr>
                  <a:picLocks noChangeAspect="1" noChangeArrowheads="1"/>
                </p:cNvPicPr>
                <p:nvPr/>
              </p:nvPicPr>
              <p:blipFill>
                <a:blip r:embed="rId3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27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3" name="Picture 25" descr="Large confetti"/>
                <p:cNvPicPr>
                  <a:picLocks noChangeAspect="1" noChangeArrowheads="1"/>
                </p:cNvPicPr>
                <p:nvPr/>
              </p:nvPicPr>
              <p:blipFill>
                <a:blip r:embed="rId3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2" y="342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4" name="Picture 26" descr="Large confetti"/>
                <p:cNvPicPr>
                  <a:picLocks noChangeAspect="1" noChangeArrowheads="1"/>
                </p:cNvPicPr>
                <p:nvPr/>
              </p:nvPicPr>
              <p:blipFill>
                <a:blip r:embed="rId3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1" y="337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5" name="Picture 27" descr="Large confetti"/>
                <p:cNvPicPr>
                  <a:picLocks noChangeAspect="1" noChangeArrowheads="1"/>
                </p:cNvPicPr>
                <p:nvPr/>
              </p:nvPicPr>
              <p:blipFill>
                <a:blip r:embed="rId3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6" y="33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6" name="Picture 28" descr="Large confetti"/>
                <p:cNvPicPr>
                  <a:picLocks noChangeAspect="1" noChangeArrowheads="1"/>
                </p:cNvPicPr>
                <p:nvPr/>
              </p:nvPicPr>
              <p:blipFill>
                <a:blip r:embed="rId3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2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7" name="Picture 29" descr="Large confetti"/>
                <p:cNvPicPr>
                  <a:picLocks noChangeAspect="1" noChangeArrowheads="1"/>
                </p:cNvPicPr>
                <p:nvPr/>
              </p:nvPicPr>
              <p:blipFill>
                <a:blip r:embed="rId3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2" y="330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8" name="Picture 30" descr="Large confetti"/>
                <p:cNvPicPr>
                  <a:picLocks noChangeAspect="1" noChangeArrowheads="1"/>
                </p:cNvPicPr>
                <p:nvPr/>
              </p:nvPicPr>
              <p:blipFill>
                <a:blip r:embed="rId3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1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79" name="Picture 31" descr="Large confetti"/>
                <p:cNvPicPr>
                  <a:picLocks noChangeAspect="1" noChangeArrowheads="1"/>
                </p:cNvPicPr>
                <p:nvPr/>
              </p:nvPicPr>
              <p:blipFill>
                <a:blip r:embed="rId3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4" y="327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0" name="Picture 32" descr="Large confetti"/>
                <p:cNvPicPr>
                  <a:picLocks noChangeAspect="1" noChangeArrowheads="1"/>
                </p:cNvPicPr>
                <p:nvPr/>
              </p:nvPicPr>
              <p:blipFill>
                <a:blip r:embed="rId3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5" y="342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1" name="Picture 33" descr="Large confetti"/>
                <p:cNvPicPr>
                  <a:picLocks noChangeAspect="1" noChangeArrowheads="1"/>
                </p:cNvPicPr>
                <p:nvPr/>
              </p:nvPicPr>
              <p:blipFill>
                <a:blip r:embed="rId4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3" y="34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2" name="Picture 34" descr="Large confetti"/>
                <p:cNvPicPr>
                  <a:picLocks noChangeAspect="1" noChangeArrowheads="1"/>
                </p:cNvPicPr>
                <p:nvPr/>
              </p:nvPicPr>
              <p:blipFill>
                <a:blip r:embed="rId4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07" y="352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3" name="Picture 35" descr="Large confetti"/>
                <p:cNvPicPr>
                  <a:picLocks noChangeAspect="1" noChangeArrowheads="1"/>
                </p:cNvPicPr>
                <p:nvPr/>
              </p:nvPicPr>
              <p:blipFill>
                <a:blip r:embed="rId4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6" y="348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4" name="Picture 36" descr="Large confetti"/>
                <p:cNvPicPr>
                  <a:picLocks noChangeAspect="1" noChangeArrowheads="1"/>
                </p:cNvPicPr>
                <p:nvPr/>
              </p:nvPicPr>
              <p:blipFill>
                <a:blip r:embed="rId4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5" y="360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5" name="Picture 37" descr="Large confetti"/>
                <p:cNvPicPr>
                  <a:picLocks noChangeAspect="1" noChangeArrowheads="1"/>
                </p:cNvPicPr>
                <p:nvPr/>
              </p:nvPicPr>
              <p:blipFill>
                <a:blip r:embed="rId4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9" y="350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6" name="Picture 38" descr="Large confetti"/>
                <p:cNvPicPr>
                  <a:picLocks noChangeAspect="1" noChangeArrowheads="1"/>
                </p:cNvPicPr>
                <p:nvPr/>
              </p:nvPicPr>
              <p:blipFill>
                <a:blip r:embed="rId4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5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7" name="Picture 39" descr="Large confetti"/>
                <p:cNvPicPr>
                  <a:picLocks noChangeAspect="1" noChangeArrowheads="1"/>
                </p:cNvPicPr>
                <p:nvPr/>
              </p:nvPicPr>
              <p:blipFill>
                <a:blip r:embed="rId4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68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8" name="Picture 40" descr="Large confetti"/>
                <p:cNvPicPr>
                  <a:picLocks noChangeAspect="1" noChangeArrowheads="1"/>
                </p:cNvPicPr>
                <p:nvPr/>
              </p:nvPicPr>
              <p:blipFill>
                <a:blip r:embed="rId4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3" y="37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89" name="Picture 41" descr="Large confetti"/>
                <p:cNvPicPr>
                  <a:picLocks noChangeAspect="1" noChangeArrowheads="1"/>
                </p:cNvPicPr>
                <p:nvPr/>
              </p:nvPicPr>
              <p:blipFill>
                <a:blip r:embed="rId4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9" y="372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0" name="Picture 42" descr="Large confetti"/>
                <p:cNvPicPr>
                  <a:picLocks noChangeAspect="1" noChangeArrowheads="1"/>
                </p:cNvPicPr>
                <p:nvPr/>
              </p:nvPicPr>
              <p:blipFill>
                <a:blip r:embed="rId4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90" y="370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1" name="Picture 43" descr="Large confetti"/>
                <p:cNvPicPr>
                  <a:picLocks noChangeAspect="1" noChangeArrowheads="1"/>
                </p:cNvPicPr>
                <p:nvPr/>
              </p:nvPicPr>
              <p:blipFill>
                <a:blip r:embed="rId5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31" y="36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2" name="Picture 44" descr="Large confetti"/>
                <p:cNvPicPr>
                  <a:picLocks noChangeAspect="1" noChangeArrowheads="1"/>
                </p:cNvPicPr>
                <p:nvPr/>
              </p:nvPicPr>
              <p:blipFill>
                <a:blip r:embed="rId5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6" y="259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3" name="Picture 45" descr="Large confetti"/>
                <p:cNvPicPr>
                  <a:picLocks noChangeAspect="1" noChangeArrowheads="1"/>
                </p:cNvPicPr>
                <p:nvPr/>
              </p:nvPicPr>
              <p:blipFill>
                <a:blip r:embed="rId5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7" y="275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4" name="Picture 46" descr="Large confetti"/>
                <p:cNvPicPr>
                  <a:picLocks noChangeAspect="1" noChangeArrowheads="1"/>
                </p:cNvPicPr>
                <p:nvPr/>
              </p:nvPicPr>
              <p:blipFill>
                <a:blip r:embed="rId5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9" y="27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5" name="Picture 47" descr="Large confetti"/>
                <p:cNvPicPr>
                  <a:picLocks noChangeAspect="1" noChangeArrowheads="1"/>
                </p:cNvPicPr>
                <p:nvPr/>
              </p:nvPicPr>
              <p:blipFill>
                <a:blip r:embed="rId5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" y="289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6" name="Picture 48" descr="Large confetti"/>
                <p:cNvPicPr>
                  <a:picLocks noChangeAspect="1" noChangeArrowheads="1"/>
                </p:cNvPicPr>
                <p:nvPr/>
              </p:nvPicPr>
              <p:blipFill>
                <a:blip r:embed="rId5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7" y="262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7" name="Picture 49" descr="Large confetti"/>
                <p:cNvPicPr>
                  <a:picLocks noChangeAspect="1" noChangeArrowheads="1"/>
                </p:cNvPicPr>
                <p:nvPr/>
              </p:nvPicPr>
              <p:blipFill>
                <a:blip r:embed="rId5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9" y="2906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8" name="Picture 50" descr="Large confetti"/>
                <p:cNvPicPr>
                  <a:picLocks noChangeAspect="1" noChangeArrowheads="1"/>
                </p:cNvPicPr>
                <p:nvPr/>
              </p:nvPicPr>
              <p:blipFill>
                <a:blip r:embed="rId5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5" y="311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99" name="Picture 51" descr="Large confetti"/>
                <p:cNvPicPr>
                  <a:picLocks noChangeAspect="1" noChangeArrowheads="1"/>
                </p:cNvPicPr>
                <p:nvPr/>
              </p:nvPicPr>
              <p:blipFill>
                <a:blip r:embed="rId5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0" y="314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0" name="Picture 52" descr="Large confetti"/>
                <p:cNvPicPr>
                  <a:picLocks noChangeAspect="1" noChangeArrowheads="1"/>
                </p:cNvPicPr>
                <p:nvPr/>
              </p:nvPicPr>
              <p:blipFill>
                <a:blip r:embed="rId5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4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1" name="Picture 53" descr="Large confetti"/>
                <p:cNvPicPr>
                  <a:picLocks noChangeAspect="1" noChangeArrowheads="1"/>
                </p:cNvPicPr>
                <p:nvPr/>
              </p:nvPicPr>
              <p:blipFill>
                <a:blip r:embed="rId6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5" y="32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2" name="Picture 54" descr="Large confetti"/>
                <p:cNvPicPr>
                  <a:picLocks noChangeAspect="1" noChangeArrowheads="1"/>
                </p:cNvPicPr>
                <p:nvPr/>
              </p:nvPicPr>
              <p:blipFill>
                <a:blip r:embed="rId6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3" name="Picture 55" descr="Large confetti"/>
                <p:cNvPicPr>
                  <a:picLocks noChangeAspect="1" noChangeArrowheads="1"/>
                </p:cNvPicPr>
                <p:nvPr/>
              </p:nvPicPr>
              <p:blipFill>
                <a:blip r:embed="rId6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33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4" name="Picture 56" descr="Large confetti"/>
                <p:cNvPicPr>
                  <a:picLocks noChangeAspect="1" noChangeArrowheads="1"/>
                </p:cNvPicPr>
                <p:nvPr/>
              </p:nvPicPr>
              <p:blipFill>
                <a:blip r:embed="rId6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0" y="345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5" name="Picture 57" descr="Large confetti"/>
                <p:cNvPicPr>
                  <a:picLocks noChangeAspect="1" noChangeArrowheads="1"/>
                </p:cNvPicPr>
                <p:nvPr/>
              </p:nvPicPr>
              <p:blipFill>
                <a:blip r:embed="rId6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356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6" name="Picture 58" descr="Large confetti"/>
                <p:cNvPicPr>
                  <a:picLocks noChangeAspect="1" noChangeArrowheads="1"/>
                </p:cNvPicPr>
                <p:nvPr/>
              </p:nvPicPr>
              <p:blipFill>
                <a:blip r:embed="rId6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5" y="356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7" name="Picture 59" descr="Large confetti"/>
                <p:cNvPicPr>
                  <a:picLocks noChangeAspect="1" noChangeArrowheads="1"/>
                </p:cNvPicPr>
                <p:nvPr/>
              </p:nvPicPr>
              <p:blipFill>
                <a:blip r:embed="rId6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6" y="36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8" name="Picture 60" descr="Large confetti"/>
                <p:cNvPicPr>
                  <a:picLocks noChangeAspect="1" noChangeArrowheads="1"/>
                </p:cNvPicPr>
                <p:nvPr/>
              </p:nvPicPr>
              <p:blipFill>
                <a:blip r:embed="rId6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0" y="342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09" name="Picture 61" descr="Large confetti"/>
                <p:cNvPicPr>
                  <a:picLocks noChangeAspect="1" noChangeArrowheads="1"/>
                </p:cNvPicPr>
                <p:nvPr/>
              </p:nvPicPr>
              <p:blipFill>
                <a:blip r:embed="rId6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3" y="35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0" name="Picture 62" descr="Large confetti"/>
                <p:cNvPicPr>
                  <a:picLocks noChangeAspect="1" noChangeArrowheads="1"/>
                </p:cNvPicPr>
                <p:nvPr/>
              </p:nvPicPr>
              <p:blipFill>
                <a:blip r:embed="rId6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4" y="33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1" name="Picture 63" descr="Large confetti"/>
                <p:cNvPicPr>
                  <a:picLocks noChangeAspect="1" noChangeArrowheads="1"/>
                </p:cNvPicPr>
                <p:nvPr/>
              </p:nvPicPr>
              <p:blipFill>
                <a:blip r:embed="rId7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2" y="3074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2" name="Picture 64" descr="Large confetti"/>
                <p:cNvPicPr>
                  <a:picLocks noChangeAspect="1" noChangeArrowheads="1"/>
                </p:cNvPicPr>
                <p:nvPr/>
              </p:nvPicPr>
              <p:blipFill>
                <a:blip r:embed="rId7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4" y="328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3" name="Picture 65" descr="Large confetti"/>
                <p:cNvPicPr>
                  <a:picLocks noChangeAspect="1" noChangeArrowheads="1"/>
                </p:cNvPicPr>
                <p:nvPr/>
              </p:nvPicPr>
              <p:blipFill>
                <a:blip r:embed="rId7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9" y="324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4" name="Picture 66" descr="Large confetti"/>
                <p:cNvPicPr>
                  <a:picLocks noChangeAspect="1" noChangeArrowheads="1"/>
                </p:cNvPicPr>
                <p:nvPr/>
              </p:nvPicPr>
              <p:blipFill>
                <a:blip r:embed="rId7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6" y="310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5" name="Picture 67" descr="Large confetti"/>
                <p:cNvPicPr>
                  <a:picLocks noChangeAspect="1" noChangeArrowheads="1"/>
                </p:cNvPicPr>
                <p:nvPr/>
              </p:nvPicPr>
              <p:blipFill>
                <a:blip r:embed="rId7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69" y="297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6" name="Picture 68" descr="Large confetti"/>
                <p:cNvPicPr>
                  <a:picLocks noChangeAspect="1" noChangeArrowheads="1"/>
                </p:cNvPicPr>
                <p:nvPr/>
              </p:nvPicPr>
              <p:blipFill>
                <a:blip r:embed="rId7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076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7" name="Picture 69" descr="Large confetti"/>
                <p:cNvPicPr>
                  <a:picLocks noChangeAspect="1" noChangeArrowheads="1"/>
                </p:cNvPicPr>
                <p:nvPr/>
              </p:nvPicPr>
              <p:blipFill>
                <a:blip r:embed="rId7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340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8" name="Picture 70" descr="Large confetti"/>
                <p:cNvPicPr>
                  <a:picLocks noChangeAspect="1" noChangeArrowheads="1"/>
                </p:cNvPicPr>
                <p:nvPr/>
              </p:nvPicPr>
              <p:blipFill>
                <a:blip r:embed="rId7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59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19" name="Picture 71" descr="Large confetti"/>
                <p:cNvPicPr>
                  <a:picLocks noChangeAspect="1" noChangeArrowheads="1"/>
                </p:cNvPicPr>
                <p:nvPr/>
              </p:nvPicPr>
              <p:blipFill>
                <a:blip r:embed="rId7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86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0" name="Picture 72" descr="Large confetti"/>
                <p:cNvPicPr>
                  <a:picLocks noChangeAspect="1" noChangeArrowheads="1"/>
                </p:cNvPicPr>
                <p:nvPr/>
              </p:nvPicPr>
              <p:blipFill>
                <a:blip r:embed="rId7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7" y="381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1" name="Picture 73" descr="Large confetti"/>
                <p:cNvPicPr>
                  <a:picLocks noChangeAspect="1" noChangeArrowheads="1"/>
                </p:cNvPicPr>
                <p:nvPr/>
              </p:nvPicPr>
              <p:blipFill>
                <a:blip r:embed="rId8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3" y="36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2" name="Picture 74" descr="Large confetti"/>
                <p:cNvPicPr>
                  <a:picLocks noChangeAspect="1" noChangeArrowheads="1"/>
                </p:cNvPicPr>
                <p:nvPr/>
              </p:nvPicPr>
              <p:blipFill>
                <a:blip r:embed="rId8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1" y="379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3" name="Picture 75" descr="Large confetti"/>
                <p:cNvPicPr>
                  <a:picLocks noChangeAspect="1" noChangeArrowheads="1"/>
                </p:cNvPicPr>
                <p:nvPr/>
              </p:nvPicPr>
              <p:blipFill>
                <a:blip r:embed="rId8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7" y="382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4" name="Picture 76" descr="Large confetti"/>
                <p:cNvPicPr>
                  <a:picLocks noChangeAspect="1" noChangeArrowheads="1"/>
                </p:cNvPicPr>
                <p:nvPr/>
              </p:nvPicPr>
              <p:blipFill>
                <a:blip r:embed="rId8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3" y="368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5" name="Picture 77" descr="Large confetti"/>
                <p:cNvPicPr>
                  <a:picLocks noChangeAspect="1" noChangeArrowheads="1"/>
                </p:cNvPicPr>
                <p:nvPr/>
              </p:nvPicPr>
              <p:blipFill>
                <a:blip r:embed="rId8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12" y="360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6" name="Picture 78" descr="Large confetti"/>
                <p:cNvPicPr>
                  <a:picLocks noChangeAspect="1" noChangeArrowheads="1"/>
                </p:cNvPicPr>
                <p:nvPr/>
              </p:nvPicPr>
              <p:blipFill>
                <a:blip r:embed="rId8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5" y="382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7" name="Picture 79" descr="Large confetti"/>
                <p:cNvPicPr>
                  <a:picLocks noChangeAspect="1" noChangeArrowheads="1"/>
                </p:cNvPicPr>
                <p:nvPr/>
              </p:nvPicPr>
              <p:blipFill>
                <a:blip r:embed="rId8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9" y="394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8" name="Picture 80" descr="Large confetti"/>
                <p:cNvPicPr>
                  <a:picLocks noChangeAspect="1" noChangeArrowheads="1"/>
                </p:cNvPicPr>
                <p:nvPr/>
              </p:nvPicPr>
              <p:blipFill>
                <a:blip r:embed="rId8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5" y="399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29" name="Picture 81" descr="Large confetti"/>
                <p:cNvPicPr>
                  <a:picLocks noChangeAspect="1" noChangeArrowheads="1"/>
                </p:cNvPicPr>
                <p:nvPr/>
              </p:nvPicPr>
              <p:blipFill>
                <a:blip r:embed="rId8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29" y="391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0" name="Picture 82" descr="Large confetti"/>
                <p:cNvPicPr>
                  <a:picLocks noChangeAspect="1" noChangeArrowheads="1"/>
                </p:cNvPicPr>
                <p:nvPr/>
              </p:nvPicPr>
              <p:blipFill>
                <a:blip r:embed="rId8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83" y="40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1" name="Picture 83" descr="Large confetti"/>
                <p:cNvPicPr>
                  <a:picLocks noChangeAspect="1" noChangeArrowheads="1"/>
                </p:cNvPicPr>
                <p:nvPr/>
              </p:nvPicPr>
              <p:blipFill>
                <a:blip r:embed="rId9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0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2" name="Picture 84" descr="Large confetti"/>
                <p:cNvPicPr>
                  <a:picLocks noChangeAspect="1" noChangeArrowheads="1"/>
                </p:cNvPicPr>
                <p:nvPr/>
              </p:nvPicPr>
              <p:blipFill>
                <a:blip r:embed="rId9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" y="413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3" name="Picture 85" descr="Large confetti"/>
                <p:cNvPicPr>
                  <a:picLocks noChangeAspect="1" noChangeArrowheads="1"/>
                </p:cNvPicPr>
                <p:nvPr/>
              </p:nvPicPr>
              <p:blipFill>
                <a:blip r:embed="rId9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0" y="39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4" name="Picture 86" descr="Large confetti"/>
                <p:cNvPicPr>
                  <a:picLocks noChangeAspect="1" noChangeArrowheads="1"/>
                </p:cNvPicPr>
                <p:nvPr/>
              </p:nvPicPr>
              <p:blipFill>
                <a:blip r:embed="rId9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3" y="386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5" name="Picture 87" descr="Large confetti"/>
                <p:cNvPicPr>
                  <a:picLocks noChangeAspect="1" noChangeArrowheads="1"/>
                </p:cNvPicPr>
                <p:nvPr/>
              </p:nvPicPr>
              <p:blipFill>
                <a:blip r:embed="rId9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16" y="403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6" name="Picture 88" descr="Large confetti"/>
                <p:cNvPicPr>
                  <a:picLocks noChangeAspect="1" noChangeArrowheads="1"/>
                </p:cNvPicPr>
                <p:nvPr/>
              </p:nvPicPr>
              <p:blipFill>
                <a:blip r:embed="rId9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406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7" name="Picture 89" descr="Large confetti"/>
                <p:cNvPicPr>
                  <a:picLocks noChangeAspect="1" noChangeArrowheads="1"/>
                </p:cNvPicPr>
                <p:nvPr/>
              </p:nvPicPr>
              <p:blipFill>
                <a:blip r:embed="rId9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6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8" name="Picture 90" descr="Large confetti"/>
                <p:cNvPicPr>
                  <a:picLocks noChangeAspect="1" noChangeArrowheads="1"/>
                </p:cNvPicPr>
                <p:nvPr/>
              </p:nvPicPr>
              <p:blipFill>
                <a:blip r:embed="rId9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2" y="414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39" name="Picture 91" descr="Large confetti"/>
                <p:cNvPicPr>
                  <a:picLocks noChangeAspect="1" noChangeArrowheads="1"/>
                </p:cNvPicPr>
                <p:nvPr/>
              </p:nvPicPr>
              <p:blipFill>
                <a:blip r:embed="rId9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8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0" name="Picture 92" descr="Large confetti"/>
                <p:cNvPicPr>
                  <a:picLocks noChangeAspect="1" noChangeArrowheads="1"/>
                </p:cNvPicPr>
                <p:nvPr/>
              </p:nvPicPr>
              <p:blipFill>
                <a:blip r:embed="rId9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4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1" name="Picture 93" descr="Large confetti"/>
                <p:cNvPicPr>
                  <a:picLocks noChangeAspect="1" noChangeArrowheads="1"/>
                </p:cNvPicPr>
                <p:nvPr/>
              </p:nvPicPr>
              <p:blipFill>
                <a:blip r:embed="rId10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0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2" name="Picture 94" descr="Large confetti"/>
                <p:cNvPicPr>
                  <a:picLocks noChangeAspect="1" noChangeArrowheads="1"/>
                </p:cNvPicPr>
                <p:nvPr/>
              </p:nvPicPr>
              <p:blipFill>
                <a:blip r:embed="rId10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5" y="4264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3" name="Picture 95" descr="Large confetti"/>
                <p:cNvPicPr>
                  <a:picLocks noChangeAspect="1" noChangeArrowheads="1"/>
                </p:cNvPicPr>
                <p:nvPr/>
              </p:nvPicPr>
              <p:blipFill>
                <a:blip r:embed="rId10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6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4" name="Picture 96" descr="Large confetti"/>
                <p:cNvPicPr>
                  <a:picLocks noChangeAspect="1" noChangeArrowheads="1"/>
                </p:cNvPicPr>
                <p:nvPr/>
              </p:nvPicPr>
              <p:blipFill>
                <a:blip r:embed="rId10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4" y="38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5" name="Picture 97" descr="Large confetti"/>
                <p:cNvPicPr>
                  <a:picLocks noChangeAspect="1" noChangeArrowheads="1"/>
                </p:cNvPicPr>
                <p:nvPr/>
              </p:nvPicPr>
              <p:blipFill>
                <a:blip r:embed="rId10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404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6" name="Picture 98" descr="Large confetti"/>
                <p:cNvPicPr>
                  <a:picLocks noChangeAspect="1" noChangeArrowheads="1"/>
                </p:cNvPicPr>
                <p:nvPr/>
              </p:nvPicPr>
              <p:blipFill>
                <a:blip r:embed="rId10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55" y="390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7" name="Picture 99" descr="Large confetti"/>
                <p:cNvPicPr>
                  <a:picLocks noChangeAspect="1" noChangeArrowheads="1"/>
                </p:cNvPicPr>
                <p:nvPr/>
              </p:nvPicPr>
              <p:blipFill>
                <a:blip r:embed="rId10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4" y="40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8" name="Picture 100" descr="Large confetti"/>
                <p:cNvPicPr>
                  <a:picLocks noChangeAspect="1" noChangeArrowheads="1"/>
                </p:cNvPicPr>
                <p:nvPr/>
              </p:nvPicPr>
              <p:blipFill>
                <a:blip r:embed="rId10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7" y="41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49" name="Picture 101" descr="Large confetti"/>
                <p:cNvPicPr>
                  <a:picLocks noChangeAspect="1" noChangeArrowheads="1"/>
                </p:cNvPicPr>
                <p:nvPr/>
              </p:nvPicPr>
              <p:blipFill>
                <a:blip r:embed="rId10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50" name="Picture 102" descr="Large confetti"/>
                <p:cNvPicPr>
                  <a:picLocks noChangeAspect="1" noChangeArrowheads="1"/>
                </p:cNvPicPr>
                <p:nvPr/>
              </p:nvPicPr>
              <p:blipFill>
                <a:blip r:embed="rId10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51" name="Picture 103" descr="Large confetti"/>
                <p:cNvPicPr>
                  <a:picLocks noChangeAspect="1" noChangeArrowheads="1"/>
                </p:cNvPicPr>
                <p:nvPr/>
              </p:nvPicPr>
              <p:blipFill>
                <a:blip r:embed="rId1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25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52" name="Picture 104" descr="Large confetti"/>
                <p:cNvPicPr>
                  <a:picLocks noChangeAspect="1" noChangeArrowheads="1"/>
                </p:cNvPicPr>
                <p:nvPr/>
              </p:nvPicPr>
              <p:blipFill>
                <a:blip r:embed="rId11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84" y="373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2153" name="Picture 105" descr="Large confetti"/>
              <p:cNvPicPr>
                <a:picLocks noChangeAspect="1" noChangeArrowheads="1"/>
              </p:cNvPicPr>
              <p:nvPr/>
            </p:nvPicPr>
            <p:blipFill>
              <a:blip r:embed="rId1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35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54" name="Picture 106" descr="Large confetti"/>
              <p:cNvPicPr>
                <a:picLocks noChangeAspect="1" noChangeArrowheads="1"/>
              </p:cNvPicPr>
              <p:nvPr/>
            </p:nvPicPr>
            <p:blipFill>
              <a:blip r:embed="rId1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5" y="3747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155" name="Rectangle 107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179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2400" smtClean="0">
                <a:solidFill>
                  <a:srgbClr val="000000"/>
                </a:solidFill>
              </a:endParaRPr>
            </a:p>
          </p:txBody>
        </p:sp>
        <p:grpSp>
          <p:nvGrpSpPr>
            <p:cNvPr id="2156" name="Group 108"/>
            <p:cNvGrpSpPr>
              <a:grpSpLocks/>
            </p:cNvGrpSpPr>
            <p:nvPr userDrawn="1"/>
          </p:nvGrpSpPr>
          <p:grpSpPr bwMode="auto">
            <a:xfrm>
              <a:off x="0" y="3077"/>
              <a:ext cx="1199" cy="1247"/>
              <a:chOff x="0" y="3077"/>
              <a:chExt cx="1199" cy="1247"/>
            </a:xfrm>
          </p:grpSpPr>
          <p:sp>
            <p:nvSpPr>
              <p:cNvPr id="2157" name="Freeform 109"/>
              <p:cNvSpPr>
                <a:spLocks/>
              </p:cNvSpPr>
              <p:nvPr userDrawn="1"/>
            </p:nvSpPr>
            <p:spPr bwMode="auto">
              <a:xfrm>
                <a:off x="870" y="4205"/>
                <a:ext cx="201" cy="111"/>
              </a:xfrm>
              <a:custGeom>
                <a:avLst/>
                <a:gdLst>
                  <a:gd name="T0" fmla="*/ 0 w 201"/>
                  <a:gd name="T1" fmla="*/ 111 h 111"/>
                  <a:gd name="T2" fmla="*/ 36 w 201"/>
                  <a:gd name="T3" fmla="*/ 90 h 111"/>
                  <a:gd name="T4" fmla="*/ 45 w 201"/>
                  <a:gd name="T5" fmla="*/ 45 h 111"/>
                  <a:gd name="T6" fmla="*/ 33 w 201"/>
                  <a:gd name="T7" fmla="*/ 6 h 111"/>
                  <a:gd name="T8" fmla="*/ 51 w 201"/>
                  <a:gd name="T9" fmla="*/ 0 h 111"/>
                  <a:gd name="T10" fmla="*/ 57 w 201"/>
                  <a:gd name="T11" fmla="*/ 30 h 111"/>
                  <a:gd name="T12" fmla="*/ 60 w 201"/>
                  <a:gd name="T13" fmla="*/ 51 h 111"/>
                  <a:gd name="T14" fmla="*/ 117 w 201"/>
                  <a:gd name="T15" fmla="*/ 15 h 111"/>
                  <a:gd name="T16" fmla="*/ 168 w 201"/>
                  <a:gd name="T17" fmla="*/ 6 h 111"/>
                  <a:gd name="T18" fmla="*/ 201 w 201"/>
                  <a:gd name="T19" fmla="*/ 3 h 111"/>
                  <a:gd name="T20" fmla="*/ 192 w 201"/>
                  <a:gd name="T21" fmla="*/ 21 h 111"/>
                  <a:gd name="T22" fmla="*/ 147 w 201"/>
                  <a:gd name="T23" fmla="*/ 27 h 111"/>
                  <a:gd name="T24" fmla="*/ 78 w 201"/>
                  <a:gd name="T25" fmla="*/ 60 h 111"/>
                  <a:gd name="T26" fmla="*/ 42 w 201"/>
                  <a:gd name="T27" fmla="*/ 96 h 111"/>
                  <a:gd name="T28" fmla="*/ 30 w 201"/>
                  <a:gd name="T29" fmla="*/ 111 h 111"/>
                  <a:gd name="T30" fmla="*/ 0 w 201"/>
                  <a:gd name="T3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1" h="111">
                    <a:moveTo>
                      <a:pt x="0" y="111"/>
                    </a:moveTo>
                    <a:lnTo>
                      <a:pt x="36" y="90"/>
                    </a:lnTo>
                    <a:lnTo>
                      <a:pt x="45" y="45"/>
                    </a:lnTo>
                    <a:lnTo>
                      <a:pt x="33" y="6"/>
                    </a:lnTo>
                    <a:lnTo>
                      <a:pt x="51" y="0"/>
                    </a:lnTo>
                    <a:lnTo>
                      <a:pt x="57" y="30"/>
                    </a:lnTo>
                    <a:lnTo>
                      <a:pt x="60" y="51"/>
                    </a:lnTo>
                    <a:lnTo>
                      <a:pt x="117" y="15"/>
                    </a:lnTo>
                    <a:lnTo>
                      <a:pt x="168" y="6"/>
                    </a:lnTo>
                    <a:lnTo>
                      <a:pt x="201" y="3"/>
                    </a:lnTo>
                    <a:lnTo>
                      <a:pt x="192" y="21"/>
                    </a:lnTo>
                    <a:lnTo>
                      <a:pt x="147" y="27"/>
                    </a:lnTo>
                    <a:lnTo>
                      <a:pt x="78" y="60"/>
                    </a:lnTo>
                    <a:lnTo>
                      <a:pt x="42" y="96"/>
                    </a:lnTo>
                    <a:lnTo>
                      <a:pt x="3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8" name="Freeform 110"/>
              <p:cNvSpPr>
                <a:spLocks/>
              </p:cNvSpPr>
              <p:nvPr userDrawn="1"/>
            </p:nvSpPr>
            <p:spPr bwMode="auto">
              <a:xfrm>
                <a:off x="227" y="4073"/>
                <a:ext cx="148" cy="234"/>
              </a:xfrm>
              <a:custGeom>
                <a:avLst/>
                <a:gdLst>
                  <a:gd name="T0" fmla="*/ 82 w 148"/>
                  <a:gd name="T1" fmla="*/ 6 h 234"/>
                  <a:gd name="T2" fmla="*/ 99 w 148"/>
                  <a:gd name="T3" fmla="*/ 26 h 234"/>
                  <a:gd name="T4" fmla="*/ 117 w 148"/>
                  <a:gd name="T5" fmla="*/ 53 h 234"/>
                  <a:gd name="T6" fmla="*/ 121 w 148"/>
                  <a:gd name="T7" fmla="*/ 71 h 234"/>
                  <a:gd name="T8" fmla="*/ 118 w 148"/>
                  <a:gd name="T9" fmla="*/ 93 h 234"/>
                  <a:gd name="T10" fmla="*/ 102 w 148"/>
                  <a:gd name="T11" fmla="*/ 105 h 234"/>
                  <a:gd name="T12" fmla="*/ 84 w 148"/>
                  <a:gd name="T13" fmla="*/ 129 h 234"/>
                  <a:gd name="T14" fmla="*/ 82 w 148"/>
                  <a:gd name="T15" fmla="*/ 147 h 234"/>
                  <a:gd name="T16" fmla="*/ 78 w 148"/>
                  <a:gd name="T17" fmla="*/ 162 h 234"/>
                  <a:gd name="T18" fmla="*/ 67 w 148"/>
                  <a:gd name="T19" fmla="*/ 173 h 234"/>
                  <a:gd name="T20" fmla="*/ 54 w 148"/>
                  <a:gd name="T21" fmla="*/ 180 h 234"/>
                  <a:gd name="T22" fmla="*/ 43 w 148"/>
                  <a:gd name="T23" fmla="*/ 194 h 234"/>
                  <a:gd name="T24" fmla="*/ 21 w 148"/>
                  <a:gd name="T25" fmla="*/ 212 h 234"/>
                  <a:gd name="T26" fmla="*/ 0 w 148"/>
                  <a:gd name="T27" fmla="*/ 234 h 234"/>
                  <a:gd name="T28" fmla="*/ 33 w 148"/>
                  <a:gd name="T29" fmla="*/ 234 h 234"/>
                  <a:gd name="T30" fmla="*/ 55 w 148"/>
                  <a:gd name="T31" fmla="*/ 212 h 234"/>
                  <a:gd name="T32" fmla="*/ 79 w 148"/>
                  <a:gd name="T33" fmla="*/ 194 h 234"/>
                  <a:gd name="T34" fmla="*/ 94 w 148"/>
                  <a:gd name="T35" fmla="*/ 185 h 234"/>
                  <a:gd name="T36" fmla="*/ 106 w 148"/>
                  <a:gd name="T37" fmla="*/ 167 h 234"/>
                  <a:gd name="T38" fmla="*/ 106 w 148"/>
                  <a:gd name="T39" fmla="*/ 141 h 234"/>
                  <a:gd name="T40" fmla="*/ 121 w 148"/>
                  <a:gd name="T41" fmla="*/ 128 h 234"/>
                  <a:gd name="T42" fmla="*/ 141 w 148"/>
                  <a:gd name="T43" fmla="*/ 111 h 234"/>
                  <a:gd name="T44" fmla="*/ 148 w 148"/>
                  <a:gd name="T45" fmla="*/ 89 h 234"/>
                  <a:gd name="T46" fmla="*/ 142 w 148"/>
                  <a:gd name="T47" fmla="*/ 60 h 234"/>
                  <a:gd name="T48" fmla="*/ 138 w 148"/>
                  <a:gd name="T49" fmla="*/ 41 h 234"/>
                  <a:gd name="T50" fmla="*/ 129 w 148"/>
                  <a:gd name="T51" fmla="*/ 21 h 234"/>
                  <a:gd name="T52" fmla="*/ 111 w 148"/>
                  <a:gd name="T53" fmla="*/ 8 h 234"/>
                  <a:gd name="T54" fmla="*/ 97 w 148"/>
                  <a:gd name="T55" fmla="*/ 0 h 234"/>
                  <a:gd name="T56" fmla="*/ 82 w 148"/>
                  <a:gd name="T57" fmla="*/ 6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8" h="234">
                    <a:moveTo>
                      <a:pt x="82" y="6"/>
                    </a:moveTo>
                    <a:lnTo>
                      <a:pt x="99" y="26"/>
                    </a:lnTo>
                    <a:lnTo>
                      <a:pt x="117" y="53"/>
                    </a:lnTo>
                    <a:lnTo>
                      <a:pt x="121" y="71"/>
                    </a:lnTo>
                    <a:lnTo>
                      <a:pt x="118" y="93"/>
                    </a:lnTo>
                    <a:lnTo>
                      <a:pt x="102" y="105"/>
                    </a:lnTo>
                    <a:lnTo>
                      <a:pt x="84" y="129"/>
                    </a:lnTo>
                    <a:lnTo>
                      <a:pt x="82" y="147"/>
                    </a:lnTo>
                    <a:lnTo>
                      <a:pt x="78" y="162"/>
                    </a:lnTo>
                    <a:lnTo>
                      <a:pt x="67" y="173"/>
                    </a:lnTo>
                    <a:lnTo>
                      <a:pt x="54" y="180"/>
                    </a:lnTo>
                    <a:lnTo>
                      <a:pt x="43" y="194"/>
                    </a:lnTo>
                    <a:lnTo>
                      <a:pt x="21" y="212"/>
                    </a:lnTo>
                    <a:lnTo>
                      <a:pt x="0" y="234"/>
                    </a:lnTo>
                    <a:lnTo>
                      <a:pt x="33" y="234"/>
                    </a:lnTo>
                    <a:lnTo>
                      <a:pt x="55" y="212"/>
                    </a:lnTo>
                    <a:lnTo>
                      <a:pt x="79" y="194"/>
                    </a:lnTo>
                    <a:lnTo>
                      <a:pt x="94" y="185"/>
                    </a:lnTo>
                    <a:lnTo>
                      <a:pt x="106" y="167"/>
                    </a:lnTo>
                    <a:lnTo>
                      <a:pt x="106" y="141"/>
                    </a:lnTo>
                    <a:lnTo>
                      <a:pt x="121" y="128"/>
                    </a:lnTo>
                    <a:lnTo>
                      <a:pt x="141" y="111"/>
                    </a:lnTo>
                    <a:lnTo>
                      <a:pt x="148" y="89"/>
                    </a:lnTo>
                    <a:lnTo>
                      <a:pt x="142" y="60"/>
                    </a:lnTo>
                    <a:lnTo>
                      <a:pt x="138" y="41"/>
                    </a:lnTo>
                    <a:lnTo>
                      <a:pt x="129" y="21"/>
                    </a:lnTo>
                    <a:lnTo>
                      <a:pt x="111" y="8"/>
                    </a:lnTo>
                    <a:lnTo>
                      <a:pt x="97" y="0"/>
                    </a:lnTo>
                    <a:lnTo>
                      <a:pt x="82" y="6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9" name="Freeform 111"/>
              <p:cNvSpPr>
                <a:spLocks/>
              </p:cNvSpPr>
              <p:nvPr userDrawn="1"/>
            </p:nvSpPr>
            <p:spPr bwMode="auto">
              <a:xfrm>
                <a:off x="9" y="3278"/>
                <a:ext cx="474" cy="922"/>
              </a:xfrm>
              <a:custGeom>
                <a:avLst/>
                <a:gdLst>
                  <a:gd name="T0" fmla="*/ 321 w 474"/>
                  <a:gd name="T1" fmla="*/ 783 h 922"/>
                  <a:gd name="T2" fmla="*/ 321 w 474"/>
                  <a:gd name="T3" fmla="*/ 681 h 922"/>
                  <a:gd name="T4" fmla="*/ 336 w 474"/>
                  <a:gd name="T5" fmla="*/ 597 h 922"/>
                  <a:gd name="T6" fmla="*/ 387 w 474"/>
                  <a:gd name="T7" fmla="*/ 579 h 922"/>
                  <a:gd name="T8" fmla="*/ 300 w 474"/>
                  <a:gd name="T9" fmla="*/ 612 h 922"/>
                  <a:gd name="T10" fmla="*/ 252 w 474"/>
                  <a:gd name="T11" fmla="*/ 543 h 922"/>
                  <a:gd name="T12" fmla="*/ 300 w 474"/>
                  <a:gd name="T13" fmla="*/ 450 h 922"/>
                  <a:gd name="T14" fmla="*/ 432 w 474"/>
                  <a:gd name="T15" fmla="*/ 402 h 922"/>
                  <a:gd name="T16" fmla="*/ 453 w 474"/>
                  <a:gd name="T17" fmla="*/ 336 h 922"/>
                  <a:gd name="T18" fmla="*/ 405 w 474"/>
                  <a:gd name="T19" fmla="*/ 399 h 922"/>
                  <a:gd name="T20" fmla="*/ 378 w 474"/>
                  <a:gd name="T21" fmla="*/ 345 h 922"/>
                  <a:gd name="T22" fmla="*/ 387 w 474"/>
                  <a:gd name="T23" fmla="*/ 408 h 922"/>
                  <a:gd name="T24" fmla="*/ 273 w 474"/>
                  <a:gd name="T25" fmla="*/ 453 h 922"/>
                  <a:gd name="T26" fmla="*/ 201 w 474"/>
                  <a:gd name="T27" fmla="*/ 447 h 922"/>
                  <a:gd name="T28" fmla="*/ 93 w 474"/>
                  <a:gd name="T29" fmla="*/ 324 h 922"/>
                  <a:gd name="T30" fmla="*/ 57 w 474"/>
                  <a:gd name="T31" fmla="*/ 180 h 922"/>
                  <a:gd name="T32" fmla="*/ 144 w 474"/>
                  <a:gd name="T33" fmla="*/ 147 h 922"/>
                  <a:gd name="T34" fmla="*/ 156 w 474"/>
                  <a:gd name="T35" fmla="*/ 129 h 922"/>
                  <a:gd name="T36" fmla="*/ 54 w 474"/>
                  <a:gd name="T37" fmla="*/ 162 h 922"/>
                  <a:gd name="T38" fmla="*/ 78 w 474"/>
                  <a:gd name="T39" fmla="*/ 57 h 922"/>
                  <a:gd name="T40" fmla="*/ 87 w 474"/>
                  <a:gd name="T41" fmla="*/ 21 h 922"/>
                  <a:gd name="T42" fmla="*/ 63 w 474"/>
                  <a:gd name="T43" fmla="*/ 57 h 922"/>
                  <a:gd name="T44" fmla="*/ 36 w 474"/>
                  <a:gd name="T45" fmla="*/ 150 h 922"/>
                  <a:gd name="T46" fmla="*/ 3 w 474"/>
                  <a:gd name="T47" fmla="*/ 132 h 922"/>
                  <a:gd name="T48" fmla="*/ 39 w 474"/>
                  <a:gd name="T49" fmla="*/ 243 h 922"/>
                  <a:gd name="T50" fmla="*/ 72 w 474"/>
                  <a:gd name="T51" fmla="*/ 312 h 922"/>
                  <a:gd name="T52" fmla="*/ 150 w 474"/>
                  <a:gd name="T53" fmla="*/ 429 h 922"/>
                  <a:gd name="T54" fmla="*/ 225 w 474"/>
                  <a:gd name="T55" fmla="*/ 534 h 922"/>
                  <a:gd name="T56" fmla="*/ 156 w 474"/>
                  <a:gd name="T57" fmla="*/ 537 h 922"/>
                  <a:gd name="T58" fmla="*/ 189 w 474"/>
                  <a:gd name="T59" fmla="*/ 552 h 922"/>
                  <a:gd name="T60" fmla="*/ 261 w 474"/>
                  <a:gd name="T61" fmla="*/ 588 h 922"/>
                  <a:gd name="T62" fmla="*/ 306 w 474"/>
                  <a:gd name="T63" fmla="*/ 681 h 922"/>
                  <a:gd name="T64" fmla="*/ 303 w 474"/>
                  <a:gd name="T65" fmla="*/ 783 h 922"/>
                  <a:gd name="T66" fmla="*/ 186 w 474"/>
                  <a:gd name="T67" fmla="*/ 786 h 922"/>
                  <a:gd name="T68" fmla="*/ 87 w 474"/>
                  <a:gd name="T69" fmla="*/ 792 h 922"/>
                  <a:gd name="T70" fmla="*/ 33 w 474"/>
                  <a:gd name="T71" fmla="*/ 837 h 922"/>
                  <a:gd name="T72" fmla="*/ 93 w 474"/>
                  <a:gd name="T73" fmla="*/ 804 h 922"/>
                  <a:gd name="T74" fmla="*/ 126 w 474"/>
                  <a:gd name="T75" fmla="*/ 858 h 922"/>
                  <a:gd name="T76" fmla="*/ 156 w 474"/>
                  <a:gd name="T77" fmla="*/ 900 h 922"/>
                  <a:gd name="T78" fmla="*/ 165 w 474"/>
                  <a:gd name="T79" fmla="*/ 831 h 922"/>
                  <a:gd name="T80" fmla="*/ 210 w 474"/>
                  <a:gd name="T81" fmla="*/ 792 h 922"/>
                  <a:gd name="T82" fmla="*/ 309 w 474"/>
                  <a:gd name="T83" fmla="*/ 810 h 922"/>
                  <a:gd name="T84" fmla="*/ 360 w 474"/>
                  <a:gd name="T85" fmla="*/ 873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74" h="922">
                    <a:moveTo>
                      <a:pt x="339" y="819"/>
                    </a:moveTo>
                    <a:cubicBezTo>
                      <a:pt x="332" y="804"/>
                      <a:pt x="323" y="797"/>
                      <a:pt x="321" y="783"/>
                    </a:cubicBezTo>
                    <a:cubicBezTo>
                      <a:pt x="319" y="769"/>
                      <a:pt x="324" y="749"/>
                      <a:pt x="324" y="732"/>
                    </a:cubicBezTo>
                    <a:cubicBezTo>
                      <a:pt x="324" y="715"/>
                      <a:pt x="324" y="699"/>
                      <a:pt x="321" y="681"/>
                    </a:cubicBezTo>
                    <a:cubicBezTo>
                      <a:pt x="318" y="663"/>
                      <a:pt x="304" y="638"/>
                      <a:pt x="306" y="624"/>
                    </a:cubicBezTo>
                    <a:cubicBezTo>
                      <a:pt x="308" y="610"/>
                      <a:pt x="322" y="602"/>
                      <a:pt x="336" y="597"/>
                    </a:cubicBezTo>
                    <a:cubicBezTo>
                      <a:pt x="350" y="592"/>
                      <a:pt x="382" y="600"/>
                      <a:pt x="390" y="597"/>
                    </a:cubicBezTo>
                    <a:cubicBezTo>
                      <a:pt x="398" y="594"/>
                      <a:pt x="397" y="582"/>
                      <a:pt x="387" y="579"/>
                    </a:cubicBezTo>
                    <a:cubicBezTo>
                      <a:pt x="377" y="576"/>
                      <a:pt x="344" y="577"/>
                      <a:pt x="330" y="582"/>
                    </a:cubicBezTo>
                    <a:cubicBezTo>
                      <a:pt x="316" y="587"/>
                      <a:pt x="308" y="611"/>
                      <a:pt x="300" y="612"/>
                    </a:cubicBezTo>
                    <a:cubicBezTo>
                      <a:pt x="292" y="613"/>
                      <a:pt x="287" y="599"/>
                      <a:pt x="279" y="588"/>
                    </a:cubicBezTo>
                    <a:cubicBezTo>
                      <a:pt x="271" y="577"/>
                      <a:pt x="255" y="559"/>
                      <a:pt x="252" y="543"/>
                    </a:cubicBezTo>
                    <a:cubicBezTo>
                      <a:pt x="249" y="527"/>
                      <a:pt x="253" y="507"/>
                      <a:pt x="261" y="492"/>
                    </a:cubicBezTo>
                    <a:cubicBezTo>
                      <a:pt x="269" y="477"/>
                      <a:pt x="281" y="462"/>
                      <a:pt x="300" y="450"/>
                    </a:cubicBezTo>
                    <a:cubicBezTo>
                      <a:pt x="319" y="438"/>
                      <a:pt x="353" y="428"/>
                      <a:pt x="375" y="420"/>
                    </a:cubicBezTo>
                    <a:cubicBezTo>
                      <a:pt x="397" y="412"/>
                      <a:pt x="416" y="416"/>
                      <a:pt x="432" y="402"/>
                    </a:cubicBezTo>
                    <a:cubicBezTo>
                      <a:pt x="448" y="388"/>
                      <a:pt x="468" y="344"/>
                      <a:pt x="471" y="333"/>
                    </a:cubicBezTo>
                    <a:cubicBezTo>
                      <a:pt x="474" y="322"/>
                      <a:pt x="460" y="327"/>
                      <a:pt x="453" y="336"/>
                    </a:cubicBezTo>
                    <a:cubicBezTo>
                      <a:pt x="446" y="345"/>
                      <a:pt x="434" y="376"/>
                      <a:pt x="426" y="387"/>
                    </a:cubicBezTo>
                    <a:cubicBezTo>
                      <a:pt x="418" y="398"/>
                      <a:pt x="410" y="406"/>
                      <a:pt x="405" y="399"/>
                    </a:cubicBezTo>
                    <a:cubicBezTo>
                      <a:pt x="400" y="392"/>
                      <a:pt x="400" y="354"/>
                      <a:pt x="396" y="345"/>
                    </a:cubicBezTo>
                    <a:cubicBezTo>
                      <a:pt x="392" y="336"/>
                      <a:pt x="378" y="338"/>
                      <a:pt x="378" y="345"/>
                    </a:cubicBezTo>
                    <a:cubicBezTo>
                      <a:pt x="378" y="352"/>
                      <a:pt x="392" y="380"/>
                      <a:pt x="393" y="390"/>
                    </a:cubicBezTo>
                    <a:cubicBezTo>
                      <a:pt x="394" y="400"/>
                      <a:pt x="399" y="402"/>
                      <a:pt x="387" y="408"/>
                    </a:cubicBezTo>
                    <a:cubicBezTo>
                      <a:pt x="375" y="414"/>
                      <a:pt x="340" y="416"/>
                      <a:pt x="321" y="423"/>
                    </a:cubicBezTo>
                    <a:cubicBezTo>
                      <a:pt x="302" y="430"/>
                      <a:pt x="285" y="440"/>
                      <a:pt x="273" y="453"/>
                    </a:cubicBezTo>
                    <a:cubicBezTo>
                      <a:pt x="261" y="466"/>
                      <a:pt x="258" y="502"/>
                      <a:pt x="246" y="501"/>
                    </a:cubicBezTo>
                    <a:cubicBezTo>
                      <a:pt x="234" y="500"/>
                      <a:pt x="218" y="467"/>
                      <a:pt x="201" y="447"/>
                    </a:cubicBezTo>
                    <a:cubicBezTo>
                      <a:pt x="184" y="427"/>
                      <a:pt x="159" y="402"/>
                      <a:pt x="141" y="381"/>
                    </a:cubicBezTo>
                    <a:cubicBezTo>
                      <a:pt x="123" y="360"/>
                      <a:pt x="108" y="348"/>
                      <a:pt x="93" y="324"/>
                    </a:cubicBezTo>
                    <a:cubicBezTo>
                      <a:pt x="78" y="300"/>
                      <a:pt x="60" y="261"/>
                      <a:pt x="54" y="237"/>
                    </a:cubicBezTo>
                    <a:cubicBezTo>
                      <a:pt x="48" y="213"/>
                      <a:pt x="49" y="192"/>
                      <a:pt x="57" y="180"/>
                    </a:cubicBezTo>
                    <a:cubicBezTo>
                      <a:pt x="65" y="168"/>
                      <a:pt x="85" y="170"/>
                      <a:pt x="99" y="165"/>
                    </a:cubicBezTo>
                    <a:cubicBezTo>
                      <a:pt x="113" y="160"/>
                      <a:pt x="132" y="146"/>
                      <a:pt x="144" y="147"/>
                    </a:cubicBezTo>
                    <a:cubicBezTo>
                      <a:pt x="156" y="148"/>
                      <a:pt x="169" y="174"/>
                      <a:pt x="171" y="171"/>
                    </a:cubicBezTo>
                    <a:cubicBezTo>
                      <a:pt x="173" y="168"/>
                      <a:pt x="164" y="134"/>
                      <a:pt x="156" y="129"/>
                    </a:cubicBezTo>
                    <a:cubicBezTo>
                      <a:pt x="148" y="124"/>
                      <a:pt x="137" y="133"/>
                      <a:pt x="120" y="138"/>
                    </a:cubicBezTo>
                    <a:cubicBezTo>
                      <a:pt x="103" y="143"/>
                      <a:pt x="64" y="164"/>
                      <a:pt x="54" y="162"/>
                    </a:cubicBezTo>
                    <a:cubicBezTo>
                      <a:pt x="44" y="160"/>
                      <a:pt x="53" y="140"/>
                      <a:pt x="57" y="123"/>
                    </a:cubicBezTo>
                    <a:cubicBezTo>
                      <a:pt x="61" y="106"/>
                      <a:pt x="67" y="76"/>
                      <a:pt x="78" y="57"/>
                    </a:cubicBezTo>
                    <a:cubicBezTo>
                      <a:pt x="89" y="38"/>
                      <a:pt x="122" y="15"/>
                      <a:pt x="123" y="9"/>
                    </a:cubicBezTo>
                    <a:cubicBezTo>
                      <a:pt x="124" y="3"/>
                      <a:pt x="91" y="22"/>
                      <a:pt x="87" y="21"/>
                    </a:cubicBezTo>
                    <a:cubicBezTo>
                      <a:pt x="83" y="20"/>
                      <a:pt x="103" y="0"/>
                      <a:pt x="99" y="6"/>
                    </a:cubicBezTo>
                    <a:cubicBezTo>
                      <a:pt x="95" y="12"/>
                      <a:pt x="72" y="38"/>
                      <a:pt x="63" y="57"/>
                    </a:cubicBezTo>
                    <a:cubicBezTo>
                      <a:pt x="54" y="76"/>
                      <a:pt x="49" y="102"/>
                      <a:pt x="45" y="117"/>
                    </a:cubicBezTo>
                    <a:cubicBezTo>
                      <a:pt x="41" y="132"/>
                      <a:pt x="41" y="148"/>
                      <a:pt x="36" y="150"/>
                    </a:cubicBezTo>
                    <a:cubicBezTo>
                      <a:pt x="31" y="152"/>
                      <a:pt x="20" y="132"/>
                      <a:pt x="15" y="129"/>
                    </a:cubicBezTo>
                    <a:cubicBezTo>
                      <a:pt x="10" y="126"/>
                      <a:pt x="0" y="124"/>
                      <a:pt x="3" y="132"/>
                    </a:cubicBezTo>
                    <a:cubicBezTo>
                      <a:pt x="6" y="140"/>
                      <a:pt x="27" y="162"/>
                      <a:pt x="33" y="180"/>
                    </a:cubicBezTo>
                    <a:cubicBezTo>
                      <a:pt x="39" y="198"/>
                      <a:pt x="38" y="224"/>
                      <a:pt x="39" y="243"/>
                    </a:cubicBezTo>
                    <a:cubicBezTo>
                      <a:pt x="40" y="262"/>
                      <a:pt x="34" y="283"/>
                      <a:pt x="39" y="294"/>
                    </a:cubicBezTo>
                    <a:cubicBezTo>
                      <a:pt x="44" y="305"/>
                      <a:pt x="60" y="300"/>
                      <a:pt x="72" y="312"/>
                    </a:cubicBezTo>
                    <a:cubicBezTo>
                      <a:pt x="84" y="324"/>
                      <a:pt x="101" y="350"/>
                      <a:pt x="114" y="369"/>
                    </a:cubicBezTo>
                    <a:cubicBezTo>
                      <a:pt x="127" y="388"/>
                      <a:pt x="134" y="410"/>
                      <a:pt x="150" y="429"/>
                    </a:cubicBezTo>
                    <a:cubicBezTo>
                      <a:pt x="166" y="448"/>
                      <a:pt x="198" y="469"/>
                      <a:pt x="210" y="486"/>
                    </a:cubicBezTo>
                    <a:cubicBezTo>
                      <a:pt x="222" y="503"/>
                      <a:pt x="229" y="527"/>
                      <a:pt x="225" y="534"/>
                    </a:cubicBezTo>
                    <a:cubicBezTo>
                      <a:pt x="221" y="541"/>
                      <a:pt x="194" y="531"/>
                      <a:pt x="183" y="531"/>
                    </a:cubicBezTo>
                    <a:cubicBezTo>
                      <a:pt x="172" y="531"/>
                      <a:pt x="159" y="533"/>
                      <a:pt x="156" y="537"/>
                    </a:cubicBezTo>
                    <a:cubicBezTo>
                      <a:pt x="153" y="541"/>
                      <a:pt x="157" y="553"/>
                      <a:pt x="162" y="555"/>
                    </a:cubicBezTo>
                    <a:cubicBezTo>
                      <a:pt x="167" y="557"/>
                      <a:pt x="178" y="552"/>
                      <a:pt x="189" y="552"/>
                    </a:cubicBezTo>
                    <a:cubicBezTo>
                      <a:pt x="200" y="552"/>
                      <a:pt x="216" y="546"/>
                      <a:pt x="228" y="552"/>
                    </a:cubicBezTo>
                    <a:cubicBezTo>
                      <a:pt x="240" y="558"/>
                      <a:pt x="251" y="575"/>
                      <a:pt x="261" y="588"/>
                    </a:cubicBezTo>
                    <a:cubicBezTo>
                      <a:pt x="271" y="601"/>
                      <a:pt x="280" y="618"/>
                      <a:pt x="288" y="633"/>
                    </a:cubicBezTo>
                    <a:cubicBezTo>
                      <a:pt x="296" y="648"/>
                      <a:pt x="303" y="665"/>
                      <a:pt x="306" y="681"/>
                    </a:cubicBezTo>
                    <a:cubicBezTo>
                      <a:pt x="309" y="697"/>
                      <a:pt x="306" y="712"/>
                      <a:pt x="306" y="729"/>
                    </a:cubicBezTo>
                    <a:cubicBezTo>
                      <a:pt x="306" y="746"/>
                      <a:pt x="312" y="775"/>
                      <a:pt x="303" y="783"/>
                    </a:cubicBezTo>
                    <a:cubicBezTo>
                      <a:pt x="294" y="791"/>
                      <a:pt x="268" y="777"/>
                      <a:pt x="249" y="777"/>
                    </a:cubicBezTo>
                    <a:cubicBezTo>
                      <a:pt x="230" y="777"/>
                      <a:pt x="201" y="781"/>
                      <a:pt x="186" y="786"/>
                    </a:cubicBezTo>
                    <a:cubicBezTo>
                      <a:pt x="171" y="791"/>
                      <a:pt x="175" y="809"/>
                      <a:pt x="159" y="810"/>
                    </a:cubicBezTo>
                    <a:cubicBezTo>
                      <a:pt x="143" y="811"/>
                      <a:pt x="108" y="791"/>
                      <a:pt x="87" y="792"/>
                    </a:cubicBezTo>
                    <a:cubicBezTo>
                      <a:pt x="66" y="793"/>
                      <a:pt x="39" y="812"/>
                      <a:pt x="30" y="819"/>
                    </a:cubicBezTo>
                    <a:cubicBezTo>
                      <a:pt x="21" y="826"/>
                      <a:pt x="27" y="838"/>
                      <a:pt x="33" y="837"/>
                    </a:cubicBezTo>
                    <a:cubicBezTo>
                      <a:pt x="39" y="836"/>
                      <a:pt x="56" y="818"/>
                      <a:pt x="66" y="813"/>
                    </a:cubicBezTo>
                    <a:cubicBezTo>
                      <a:pt x="76" y="808"/>
                      <a:pt x="78" y="802"/>
                      <a:pt x="93" y="804"/>
                    </a:cubicBezTo>
                    <a:cubicBezTo>
                      <a:pt x="108" y="806"/>
                      <a:pt x="148" y="816"/>
                      <a:pt x="153" y="825"/>
                    </a:cubicBezTo>
                    <a:cubicBezTo>
                      <a:pt x="158" y="834"/>
                      <a:pt x="128" y="843"/>
                      <a:pt x="126" y="858"/>
                    </a:cubicBezTo>
                    <a:cubicBezTo>
                      <a:pt x="124" y="873"/>
                      <a:pt x="133" y="908"/>
                      <a:pt x="138" y="915"/>
                    </a:cubicBezTo>
                    <a:cubicBezTo>
                      <a:pt x="143" y="922"/>
                      <a:pt x="156" y="909"/>
                      <a:pt x="156" y="900"/>
                    </a:cubicBezTo>
                    <a:cubicBezTo>
                      <a:pt x="156" y="891"/>
                      <a:pt x="140" y="872"/>
                      <a:pt x="141" y="861"/>
                    </a:cubicBezTo>
                    <a:cubicBezTo>
                      <a:pt x="142" y="850"/>
                      <a:pt x="159" y="839"/>
                      <a:pt x="165" y="831"/>
                    </a:cubicBezTo>
                    <a:cubicBezTo>
                      <a:pt x="171" y="823"/>
                      <a:pt x="173" y="816"/>
                      <a:pt x="180" y="810"/>
                    </a:cubicBezTo>
                    <a:cubicBezTo>
                      <a:pt x="187" y="804"/>
                      <a:pt x="196" y="794"/>
                      <a:pt x="210" y="792"/>
                    </a:cubicBezTo>
                    <a:cubicBezTo>
                      <a:pt x="224" y="790"/>
                      <a:pt x="248" y="792"/>
                      <a:pt x="264" y="795"/>
                    </a:cubicBezTo>
                    <a:cubicBezTo>
                      <a:pt x="280" y="798"/>
                      <a:pt x="295" y="802"/>
                      <a:pt x="309" y="810"/>
                    </a:cubicBezTo>
                    <a:cubicBezTo>
                      <a:pt x="323" y="818"/>
                      <a:pt x="339" y="835"/>
                      <a:pt x="348" y="846"/>
                    </a:cubicBezTo>
                    <a:cubicBezTo>
                      <a:pt x="357" y="857"/>
                      <a:pt x="362" y="879"/>
                      <a:pt x="360" y="873"/>
                    </a:cubicBezTo>
                    <a:cubicBezTo>
                      <a:pt x="358" y="867"/>
                      <a:pt x="346" y="834"/>
                      <a:pt x="339" y="819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 smtClean="0">
                  <a:solidFill>
                    <a:srgbClr val="000000"/>
                  </a:solidFill>
                </a:endParaRPr>
              </a:p>
            </p:txBody>
          </p:sp>
          <p:pic>
            <p:nvPicPr>
              <p:cNvPr id="2160" name="Picture 112" descr="Large confetti"/>
              <p:cNvPicPr>
                <a:picLocks noChangeAspect="1" noChangeArrowheads="1"/>
              </p:cNvPicPr>
              <p:nvPr userDrawn="1"/>
            </p:nvPicPr>
            <p:blipFill>
              <a:blip r:embed="rId1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1" name="Picture 113" descr="Large confetti"/>
              <p:cNvPicPr>
                <a:picLocks noChangeAspect="1" noChangeArrowheads="1"/>
              </p:cNvPicPr>
              <p:nvPr userDrawn="1"/>
            </p:nvPicPr>
            <p:blipFill>
              <a:blip r:embed="rId1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" y="408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2" name="Picture 114" descr="Large confetti"/>
              <p:cNvPicPr>
                <a:picLocks noChangeAspect="1" noChangeArrowheads="1"/>
              </p:cNvPicPr>
              <p:nvPr userDrawn="1"/>
            </p:nvPicPr>
            <p:blipFill>
              <a:blip r:embed="rId1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" y="406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3" name="Picture 115" descr="Large confetti"/>
              <p:cNvPicPr>
                <a:picLocks noChangeAspect="1" noChangeArrowheads="1"/>
              </p:cNvPicPr>
              <p:nvPr userDrawn="1"/>
            </p:nvPicPr>
            <p:blipFill>
              <a:blip r:embed="rId1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" y="40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4" name="Picture 116" descr="Large confetti"/>
              <p:cNvPicPr>
                <a:picLocks noChangeAspect="1" noChangeArrowheads="1"/>
              </p:cNvPicPr>
              <p:nvPr userDrawn="1"/>
            </p:nvPicPr>
            <p:blipFill>
              <a:blip r:embed="rId1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5" y="40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5" name="Picture 117" descr="Large confetti"/>
              <p:cNvPicPr>
                <a:picLocks noChangeAspect="1" noChangeArrowheads="1"/>
              </p:cNvPicPr>
              <p:nvPr userDrawn="1"/>
            </p:nvPicPr>
            <p:blipFill>
              <a:blip r:embed="rId1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6" name="Picture 118" descr="Large confetti"/>
              <p:cNvPicPr>
                <a:picLocks noChangeAspect="1" noChangeArrowheads="1"/>
              </p:cNvPicPr>
              <p:nvPr userDrawn="1"/>
            </p:nvPicPr>
            <p:blipFill>
              <a:blip r:embed="rId1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7" name="Picture 119" descr="Large confetti"/>
              <p:cNvPicPr>
                <a:picLocks noChangeAspect="1" noChangeArrowheads="1"/>
              </p:cNvPicPr>
              <p:nvPr userDrawn="1"/>
            </p:nvPicPr>
            <p:blipFill>
              <a:blip r:embed="rId1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31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8" name="Picture 120" descr="Large confetti"/>
              <p:cNvPicPr>
                <a:picLocks noChangeAspect="1" noChangeArrowheads="1"/>
              </p:cNvPicPr>
              <p:nvPr userDrawn="1"/>
            </p:nvPicPr>
            <p:blipFill>
              <a:blip r:embed="rId1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381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69" name="Picture 121" descr="Large confetti"/>
              <p:cNvPicPr>
                <a:picLocks noChangeAspect="1" noChangeArrowheads="1"/>
              </p:cNvPicPr>
              <p:nvPr userDrawn="1"/>
            </p:nvPicPr>
            <p:blipFill>
              <a:blip r:embed="rId1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" y="33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0" name="Picture 122" descr="Large confetti"/>
              <p:cNvPicPr>
                <a:picLocks noChangeAspect="1" noChangeArrowheads="1"/>
              </p:cNvPicPr>
              <p:nvPr userDrawn="1"/>
            </p:nvPicPr>
            <p:blipFill>
              <a:blip r:embed="rId1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" y="326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1" name="Picture 123" descr="Large confetti"/>
              <p:cNvPicPr>
                <a:picLocks noChangeAspect="1" noChangeArrowheads="1"/>
              </p:cNvPicPr>
              <p:nvPr userDrawn="1"/>
            </p:nvPicPr>
            <p:blipFill>
              <a:blip r:embed="rId12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2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2" name="Picture 124" descr="Large confetti"/>
              <p:cNvPicPr>
                <a:picLocks noChangeAspect="1" noChangeArrowheads="1"/>
              </p:cNvPicPr>
              <p:nvPr userDrawn="1"/>
            </p:nvPicPr>
            <p:blipFill>
              <a:blip r:embed="rId12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3" name="Picture 125" descr="Large confetti"/>
              <p:cNvPicPr>
                <a:picLocks noChangeAspect="1" noChangeArrowheads="1"/>
              </p:cNvPicPr>
              <p:nvPr userDrawn="1"/>
            </p:nvPicPr>
            <p:blipFill>
              <a:blip r:embed="rId12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" y="368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4" name="Picture 126" descr="Large confetti"/>
              <p:cNvPicPr>
                <a:picLocks noChangeAspect="1" noChangeArrowheads="1"/>
              </p:cNvPicPr>
              <p:nvPr userDrawn="1"/>
            </p:nvPicPr>
            <p:blipFill>
              <a:blip r:embed="rId12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" y="38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5" name="Picture 127" descr="Large confetti"/>
              <p:cNvPicPr>
                <a:picLocks noChangeAspect="1" noChangeArrowheads="1"/>
              </p:cNvPicPr>
              <p:nvPr userDrawn="1"/>
            </p:nvPicPr>
            <p:blipFill>
              <a:blip r:embed="rId12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38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6" name="Picture 128" descr="Large confetti"/>
              <p:cNvPicPr>
                <a:picLocks noChangeAspect="1" noChangeArrowheads="1"/>
              </p:cNvPicPr>
              <p:nvPr userDrawn="1"/>
            </p:nvPicPr>
            <p:blipFill>
              <a:blip r:embed="rId13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" y="36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7" name="Picture 129" descr="Large confetti"/>
              <p:cNvPicPr>
                <a:picLocks noChangeAspect="1" noChangeArrowheads="1"/>
              </p:cNvPicPr>
              <p:nvPr userDrawn="1"/>
            </p:nvPicPr>
            <p:blipFill>
              <a:blip r:embed="rId13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" y="353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8" name="Picture 130" descr="Large confetti"/>
              <p:cNvPicPr>
                <a:picLocks noChangeAspect="1" noChangeArrowheads="1"/>
              </p:cNvPicPr>
              <p:nvPr userDrawn="1"/>
            </p:nvPicPr>
            <p:blipFill>
              <a:blip r:embed="rId13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79" name="Picture 131" descr="Large confetti"/>
              <p:cNvPicPr>
                <a:picLocks noChangeAspect="1" noChangeArrowheads="1"/>
              </p:cNvPicPr>
              <p:nvPr userDrawn="1"/>
            </p:nvPicPr>
            <p:blipFill>
              <a:blip r:embed="rId13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0" name="Picture 132" descr="Large confetti"/>
              <p:cNvPicPr>
                <a:picLocks noChangeAspect="1" noChangeArrowheads="1"/>
              </p:cNvPicPr>
              <p:nvPr userDrawn="1"/>
            </p:nvPicPr>
            <p:blipFill>
              <a:blip r:embed="rId13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" y="35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1" name="Picture 133" descr="Large confetti"/>
              <p:cNvPicPr>
                <a:picLocks noChangeAspect="1" noChangeArrowheads="1"/>
              </p:cNvPicPr>
              <p:nvPr userDrawn="1"/>
            </p:nvPicPr>
            <p:blipFill>
              <a:blip r:embed="rId13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35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2" name="Picture 134" descr="Large confetti"/>
              <p:cNvPicPr>
                <a:picLocks noChangeAspect="1" noChangeArrowheads="1"/>
              </p:cNvPicPr>
              <p:nvPr userDrawn="1"/>
            </p:nvPicPr>
            <p:blipFill>
              <a:blip r:embed="rId13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" y="339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3" name="Picture 135" descr="Large confetti"/>
              <p:cNvPicPr>
                <a:picLocks noChangeAspect="1" noChangeArrowheads="1"/>
              </p:cNvPicPr>
              <p:nvPr userDrawn="1"/>
            </p:nvPicPr>
            <p:blipFill>
              <a:blip r:embed="rId13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" y="37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4" name="Picture 136" descr="Large confetti"/>
              <p:cNvPicPr>
                <a:picLocks noChangeAspect="1" noChangeArrowheads="1"/>
              </p:cNvPicPr>
              <p:nvPr userDrawn="1"/>
            </p:nvPicPr>
            <p:blipFill>
              <a:blip r:embed="rId13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37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5" name="Picture 137" descr="Large confetti"/>
              <p:cNvPicPr>
                <a:picLocks noChangeAspect="1" noChangeArrowheads="1"/>
              </p:cNvPicPr>
              <p:nvPr userDrawn="1"/>
            </p:nvPicPr>
            <p:blipFill>
              <a:blip r:embed="rId13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8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6" name="Picture 138" descr="Large confetti"/>
              <p:cNvPicPr>
                <a:picLocks noChangeAspect="1" noChangeArrowheads="1"/>
              </p:cNvPicPr>
              <p:nvPr userDrawn="1"/>
            </p:nvPicPr>
            <p:blipFill>
              <a:blip r:embed="rId14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95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7" name="Picture 139" descr="Large confetti"/>
              <p:cNvPicPr>
                <a:picLocks noChangeAspect="1" noChangeArrowheads="1"/>
              </p:cNvPicPr>
              <p:nvPr userDrawn="1"/>
            </p:nvPicPr>
            <p:blipFill>
              <a:blip r:embed="rId14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9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8" name="Picture 140" descr="Large confetti"/>
              <p:cNvPicPr>
                <a:picLocks noChangeAspect="1" noChangeArrowheads="1"/>
              </p:cNvPicPr>
              <p:nvPr userDrawn="1"/>
            </p:nvPicPr>
            <p:blipFill>
              <a:blip r:embed="rId14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" y="411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89" name="Picture 141" descr="Large confetti"/>
              <p:cNvPicPr>
                <a:picLocks noChangeAspect="1" noChangeArrowheads="1"/>
              </p:cNvPicPr>
              <p:nvPr userDrawn="1"/>
            </p:nvPicPr>
            <p:blipFill>
              <a:blip r:embed="rId14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" y="41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0" name="Picture 142" descr="Large confetti"/>
              <p:cNvPicPr>
                <a:picLocks noChangeAspect="1" noChangeArrowheads="1"/>
              </p:cNvPicPr>
              <p:nvPr userDrawn="1"/>
            </p:nvPicPr>
            <p:blipFill>
              <a:blip r:embed="rId14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" y="39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1" name="Picture 143" descr="Large confetti"/>
              <p:cNvPicPr>
                <a:picLocks noChangeAspect="1" noChangeArrowheads="1"/>
              </p:cNvPicPr>
              <p:nvPr userDrawn="1"/>
            </p:nvPicPr>
            <p:blipFill>
              <a:blip r:embed="rId14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" y="39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2" name="Picture 144" descr="Large confetti"/>
              <p:cNvPicPr>
                <a:picLocks noChangeAspect="1" noChangeArrowheads="1"/>
              </p:cNvPicPr>
              <p:nvPr userDrawn="1"/>
            </p:nvPicPr>
            <p:blipFill>
              <a:blip r:embed="rId14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" y="38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3" name="Picture 145" descr="Large confetti"/>
              <p:cNvPicPr>
                <a:picLocks noChangeAspect="1" noChangeArrowheads="1"/>
              </p:cNvPicPr>
              <p:nvPr userDrawn="1"/>
            </p:nvPicPr>
            <p:blipFill>
              <a:blip r:embed="rId14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" y="39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4" name="Picture 146" descr="Large confetti"/>
              <p:cNvPicPr>
                <a:picLocks noChangeAspect="1" noChangeArrowheads="1"/>
              </p:cNvPicPr>
              <p:nvPr userDrawn="1"/>
            </p:nvPicPr>
            <p:blipFill>
              <a:blip r:embed="rId14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" y="40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5" name="Picture 147" descr="Large confetti"/>
              <p:cNvPicPr>
                <a:picLocks noChangeAspect="1" noChangeArrowheads="1"/>
              </p:cNvPicPr>
              <p:nvPr userDrawn="1"/>
            </p:nvPicPr>
            <p:blipFill>
              <a:blip r:embed="rId14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6" name="Picture 148" descr="Large confetti"/>
              <p:cNvPicPr>
                <a:picLocks noChangeAspect="1" noChangeArrowheads="1"/>
              </p:cNvPicPr>
              <p:nvPr userDrawn="1"/>
            </p:nvPicPr>
            <p:blipFill>
              <a:blip r:embed="rId15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40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7" name="Picture 149" descr="Large confetti"/>
              <p:cNvPicPr>
                <a:picLocks noChangeAspect="1" noChangeArrowheads="1"/>
              </p:cNvPicPr>
              <p:nvPr userDrawn="1"/>
            </p:nvPicPr>
            <p:blipFill>
              <a:blip r:embed="rId15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" y="41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8" name="Picture 150" descr="Large confetti"/>
              <p:cNvPicPr>
                <a:picLocks noChangeAspect="1" noChangeArrowheads="1"/>
              </p:cNvPicPr>
              <p:nvPr userDrawn="1"/>
            </p:nvPicPr>
            <p:blipFill>
              <a:blip r:embed="rId15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9" name="Picture 151" descr="Large confetti"/>
              <p:cNvPicPr>
                <a:picLocks noChangeAspect="1" noChangeArrowheads="1"/>
              </p:cNvPicPr>
              <p:nvPr userDrawn="1"/>
            </p:nvPicPr>
            <p:blipFill>
              <a:blip r:embed="rId15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" y="3783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0" name="Picture 152" descr="Large confetti"/>
              <p:cNvPicPr>
                <a:picLocks noChangeAspect="1" noChangeArrowheads="1"/>
              </p:cNvPicPr>
              <p:nvPr userDrawn="1"/>
            </p:nvPicPr>
            <p:blipFill>
              <a:blip r:embed="rId1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" y="391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1" name="Picture 153" descr="Large confetti"/>
              <p:cNvPicPr>
                <a:picLocks noChangeAspect="1" noChangeArrowheads="1"/>
              </p:cNvPicPr>
              <p:nvPr userDrawn="1"/>
            </p:nvPicPr>
            <p:blipFill>
              <a:blip r:embed="rId15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4051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2" name="Picture 154" descr="Large confetti"/>
              <p:cNvPicPr>
                <a:picLocks noChangeAspect="1" noChangeArrowheads="1"/>
              </p:cNvPicPr>
              <p:nvPr userDrawn="1"/>
            </p:nvPicPr>
            <p:blipFill>
              <a:blip r:embed="rId1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" y="413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3" name="Picture 155" descr="Large confetti"/>
              <p:cNvPicPr>
                <a:picLocks noChangeAspect="1" noChangeArrowheads="1"/>
              </p:cNvPicPr>
              <p:nvPr userDrawn="1"/>
            </p:nvPicPr>
            <p:blipFill>
              <a:blip r:embed="rId15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4" name="Picture 156" descr="Large confetti"/>
              <p:cNvPicPr>
                <a:picLocks noChangeAspect="1" noChangeArrowheads="1"/>
              </p:cNvPicPr>
              <p:nvPr userDrawn="1"/>
            </p:nvPicPr>
            <p:blipFill>
              <a:blip r:embed="rId15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8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5" name="Picture 157" descr="Large confetti"/>
              <p:cNvPicPr>
                <a:picLocks noChangeAspect="1" noChangeArrowheads="1"/>
              </p:cNvPicPr>
              <p:nvPr userDrawn="1"/>
            </p:nvPicPr>
            <p:blipFill>
              <a:blip r:embed="rId1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6" name="Picture 158" descr="Large confetti"/>
              <p:cNvPicPr>
                <a:picLocks noChangeAspect="1" noChangeArrowheads="1"/>
              </p:cNvPicPr>
              <p:nvPr userDrawn="1"/>
            </p:nvPicPr>
            <p:blipFill>
              <a:blip r:embed="rId16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32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7" name="Picture 159" descr="Large confetti"/>
              <p:cNvPicPr>
                <a:picLocks noChangeAspect="1" noChangeArrowheads="1"/>
              </p:cNvPicPr>
              <p:nvPr userDrawn="1"/>
            </p:nvPicPr>
            <p:blipFill>
              <a:blip r:embed="rId16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" y="379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8" name="Picture 160" descr="Large confetti"/>
              <p:cNvPicPr>
                <a:picLocks noChangeAspect="1" noChangeArrowheads="1"/>
              </p:cNvPicPr>
              <p:nvPr userDrawn="1"/>
            </p:nvPicPr>
            <p:blipFill>
              <a:blip r:embed="rId16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" y="407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9" name="Picture 161" descr="Large confetti"/>
              <p:cNvPicPr>
                <a:picLocks noChangeAspect="1" noChangeArrowheads="1"/>
              </p:cNvPicPr>
              <p:nvPr userDrawn="1"/>
            </p:nvPicPr>
            <p:blipFill>
              <a:blip r:embed="rId16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41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0" name="Picture 162" descr="Large confetti"/>
              <p:cNvPicPr>
                <a:picLocks noChangeAspect="1" noChangeArrowheads="1"/>
              </p:cNvPicPr>
              <p:nvPr userDrawn="1"/>
            </p:nvPicPr>
            <p:blipFill>
              <a:blip r:embed="rId16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384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1" name="Picture 163" descr="Large confetti"/>
              <p:cNvPicPr>
                <a:picLocks noChangeAspect="1" noChangeArrowheads="1"/>
              </p:cNvPicPr>
              <p:nvPr userDrawn="1"/>
            </p:nvPicPr>
            <p:blipFill>
              <a:blip r:embed="rId16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48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2" name="Picture 164" descr="Large confetti"/>
              <p:cNvPicPr>
                <a:picLocks noChangeAspect="1" noChangeArrowheads="1"/>
              </p:cNvPicPr>
              <p:nvPr userDrawn="1"/>
            </p:nvPicPr>
            <p:blipFill>
              <a:blip r:embed="rId16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69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3" name="Picture 165" descr="Large confetti"/>
              <p:cNvPicPr>
                <a:picLocks noChangeAspect="1" noChangeArrowheads="1"/>
              </p:cNvPicPr>
              <p:nvPr userDrawn="1"/>
            </p:nvPicPr>
            <p:blipFill>
              <a:blip r:embed="rId1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5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4" name="Picture 166" descr="Large confetti"/>
              <p:cNvPicPr>
                <a:picLocks noChangeAspect="1" noChangeArrowheads="1"/>
              </p:cNvPicPr>
              <p:nvPr userDrawn="1"/>
            </p:nvPicPr>
            <p:blipFill>
              <a:blip r:embed="rId16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5" name="Picture 167" descr="Large confetti"/>
              <p:cNvPicPr>
                <a:picLocks noChangeAspect="1" noChangeArrowheads="1"/>
              </p:cNvPicPr>
              <p:nvPr userDrawn="1"/>
            </p:nvPicPr>
            <p:blipFill>
              <a:blip r:embed="rId16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0" y="33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6" name="Picture 168" descr="Large confetti"/>
              <p:cNvPicPr>
                <a:picLocks noChangeAspect="1" noChangeArrowheads="1"/>
              </p:cNvPicPr>
              <p:nvPr userDrawn="1"/>
            </p:nvPicPr>
            <p:blipFill>
              <a:blip r:embed="rId17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77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7" name="Picture 169" descr="Large confetti"/>
              <p:cNvPicPr>
                <a:picLocks noChangeAspect="1" noChangeArrowheads="1"/>
              </p:cNvPicPr>
              <p:nvPr userDrawn="1"/>
            </p:nvPicPr>
            <p:blipFill>
              <a:blip r:embed="rId17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1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8" name="Picture 170" descr="Large confetti"/>
              <p:cNvPicPr>
                <a:picLocks noChangeAspect="1" noChangeArrowheads="1"/>
              </p:cNvPicPr>
              <p:nvPr userDrawn="1"/>
            </p:nvPicPr>
            <p:blipFill>
              <a:blip r:embed="rId17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9" name="Picture 171" descr="Large confetti"/>
              <p:cNvPicPr>
                <a:picLocks noChangeAspect="1" noChangeArrowheads="1"/>
              </p:cNvPicPr>
              <p:nvPr userDrawn="1"/>
            </p:nvPicPr>
            <p:blipFill>
              <a:blip r:embed="rId17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0" name="Picture 172" descr="Large confetti"/>
              <p:cNvPicPr>
                <a:picLocks noChangeAspect="1" noChangeArrowheads="1"/>
              </p:cNvPicPr>
              <p:nvPr userDrawn="1"/>
            </p:nvPicPr>
            <p:blipFill>
              <a:blip r:embed="rId17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1" name="Picture 173" descr="Large confetti"/>
              <p:cNvPicPr>
                <a:picLocks noChangeAspect="1" noChangeArrowheads="1"/>
              </p:cNvPicPr>
              <p:nvPr userDrawn="1"/>
            </p:nvPicPr>
            <p:blipFill>
              <a:blip r:embed="rId17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2" name="Picture 174" descr="Large confetti"/>
              <p:cNvPicPr>
                <a:picLocks noChangeAspect="1" noChangeArrowheads="1"/>
              </p:cNvPicPr>
              <p:nvPr userDrawn="1"/>
            </p:nvPicPr>
            <p:blipFill>
              <a:blip r:embed="rId17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3" name="Picture 175" descr="Large confetti"/>
              <p:cNvPicPr>
                <a:picLocks noChangeAspect="1" noChangeArrowheads="1"/>
              </p:cNvPicPr>
              <p:nvPr userDrawn="1"/>
            </p:nvPicPr>
            <p:blipFill>
              <a:blip r:embed="rId17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" y="37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4" name="Picture 176" descr="Large confetti"/>
              <p:cNvPicPr>
                <a:picLocks noChangeAspect="1" noChangeArrowheads="1"/>
              </p:cNvPicPr>
              <p:nvPr userDrawn="1"/>
            </p:nvPicPr>
            <p:blipFill>
              <a:blip r:embed="rId1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" y="36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5" name="Picture 177" descr="Large confetti"/>
              <p:cNvPicPr>
                <a:picLocks noChangeAspect="1" noChangeArrowheads="1"/>
              </p:cNvPicPr>
              <p:nvPr userDrawn="1"/>
            </p:nvPicPr>
            <p:blipFill>
              <a:blip r:embed="rId17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" y="36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6" name="Picture 178" descr="Large confetti"/>
              <p:cNvPicPr>
                <a:picLocks noChangeAspect="1" noChangeArrowheads="1"/>
              </p:cNvPicPr>
              <p:nvPr userDrawn="1"/>
            </p:nvPicPr>
            <p:blipFill>
              <a:blip r:embed="rId18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" y="369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7" name="Picture 179" descr="Large confetti"/>
              <p:cNvPicPr>
                <a:picLocks noChangeAspect="1" noChangeArrowheads="1"/>
              </p:cNvPicPr>
              <p:nvPr userDrawn="1"/>
            </p:nvPicPr>
            <p:blipFill>
              <a:blip r:embed="rId18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0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8" name="Picture 180" descr="Large confetti"/>
              <p:cNvPicPr>
                <a:picLocks noChangeAspect="1" noChangeArrowheads="1"/>
              </p:cNvPicPr>
              <p:nvPr userDrawn="1"/>
            </p:nvPicPr>
            <p:blipFill>
              <a:blip r:embed="rId18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" y="33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9" name="Picture 181"/>
              <p:cNvPicPr>
                <a:picLocks noChangeAspect="1" noChangeArrowheads="1"/>
              </p:cNvPicPr>
              <p:nvPr userDrawn="1"/>
            </p:nvPicPr>
            <p:blipFill>
              <a:blip r:embed="rId18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3" y="4158"/>
                <a:ext cx="215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30" name="Picture 182" descr="Large confetti"/>
              <p:cNvPicPr>
                <a:picLocks noChangeAspect="1" noChangeArrowheads="1"/>
              </p:cNvPicPr>
              <p:nvPr userDrawn="1"/>
            </p:nvPicPr>
            <p:blipFill>
              <a:blip r:embed="rId18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31" name="Picture 183"/>
              <p:cNvPicPr>
                <a:picLocks noChangeAspect="1" noChangeArrowheads="1"/>
              </p:cNvPicPr>
              <p:nvPr userDrawn="1"/>
            </p:nvPicPr>
            <p:blipFill>
              <a:blip r:embed="rId18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2232" name="Rectangle 184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12969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233" name="Rectangle 18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7772400" cy="467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2 レベル</a:t>
            </a:r>
          </a:p>
          <a:p>
            <a:pPr lvl="2"/>
            <a:r>
              <a:rPr lang="ja-JP" altLang="en-US" smtClean="0"/>
              <a:t>第 3 レベル</a:t>
            </a:r>
          </a:p>
          <a:p>
            <a:pPr lvl="3"/>
            <a:r>
              <a:rPr lang="ja-JP" altLang="en-US" smtClean="0"/>
              <a:t>第 4 レベル</a:t>
            </a:r>
          </a:p>
          <a:p>
            <a:pPr lvl="4"/>
            <a:r>
              <a:rPr lang="ja-JP" altLang="en-US" smtClean="0"/>
              <a:t>第 5 レベル</a:t>
            </a:r>
          </a:p>
        </p:txBody>
      </p:sp>
      <p:sp>
        <p:nvSpPr>
          <p:cNvPr id="2234" name="Rectangle 18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73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smtClean="0">
              <a:solidFill>
                <a:srgbClr val="FFFFFF"/>
              </a:solidFill>
            </a:endParaRPr>
          </a:p>
        </p:txBody>
      </p:sp>
      <p:sp>
        <p:nvSpPr>
          <p:cNvPr id="2235" name="Rectangle 18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3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smtClean="0">
              <a:solidFill>
                <a:srgbClr val="FFFFFF"/>
              </a:solidFill>
            </a:endParaRPr>
          </a:p>
        </p:txBody>
      </p:sp>
      <p:sp>
        <p:nvSpPr>
          <p:cNvPr id="2236" name="Rectangle 18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3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BECC57B-2067-444A-AA33-50A8502509D2}" type="slidenum">
              <a:rPr lang="ja-JP" alt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86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v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buChar char="v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Font typeface="Wingdings" pitchFamily="2" charset="2"/>
        <a:buChar char="v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9.wmf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9.wmf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9.wm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026" descr="C:\Program Files\Common Files\Microsoft Shared\Clipart\cagcat50\BD00028_.WMF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8600" cy="22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9155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Application Process</a:t>
            </a:r>
            <a:endParaRPr lang="en-US" altLang="ja-JP" dirty="0">
              <a:latin typeface="Calibri" panose="020F0502020204030204" pitchFamily="34" charset="0"/>
            </a:endParaRPr>
          </a:p>
        </p:txBody>
      </p:sp>
      <p:sp>
        <p:nvSpPr>
          <p:cNvPr id="49156" name="Rectangle 1028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1"/>
            <a:ext cx="7772400" cy="3200400"/>
          </a:xfrm>
        </p:spPr>
        <p:txBody>
          <a:bodyPr/>
          <a:lstStyle/>
          <a:p>
            <a:pPr>
              <a:buNone/>
            </a:pPr>
            <a:endParaRPr lang="en-US" altLang="ja-JP" sz="1600" dirty="0" smtClean="0">
              <a:latin typeface="Calibri" panose="020F0502020204030204" pitchFamily="34" charset="0"/>
            </a:endParaRPr>
          </a:p>
          <a:p>
            <a:r>
              <a:rPr lang="en-US" altLang="ja-JP" sz="1400" dirty="0" smtClean="0">
                <a:latin typeface="Calibri" pitchFamily="34" charset="0"/>
              </a:rPr>
              <a:t>IO Admissions: CUNY, IIT, Hofstra University, Cincinnati University </a:t>
            </a:r>
          </a:p>
          <a:p>
            <a:r>
              <a:rPr lang="en-US" altLang="ja-JP" sz="1400" dirty="0" smtClean="0">
                <a:latin typeface="Calibri" pitchFamily="34" charset="0"/>
              </a:rPr>
              <a:t>Other Admissions: U of Florida, U of Minnesota, SUNY-Albany, SUNY Buffalo </a:t>
            </a:r>
            <a:endParaRPr lang="en-US" altLang="ja-JP" sz="1400" dirty="0" smtClean="0">
              <a:latin typeface="Calibri" pitchFamily="34" charset="0"/>
            </a:endParaRPr>
          </a:p>
          <a:p>
            <a:endParaRPr lang="en-US" altLang="ja-JP" sz="1400" dirty="0" smtClean="0">
              <a:latin typeface="Calibri" pitchFamily="34" charset="0"/>
            </a:endParaRPr>
          </a:p>
          <a:p>
            <a:r>
              <a:rPr lang="en-US" altLang="ja-JP" sz="1400" dirty="0" smtClean="0">
                <a:latin typeface="Calibri" pitchFamily="34" charset="0"/>
              </a:rPr>
              <a:t>Undergraduate:</a:t>
            </a:r>
          </a:p>
          <a:p>
            <a:pPr lvl="1"/>
            <a:r>
              <a:rPr lang="en-US" altLang="ja-JP" sz="1400" dirty="0" smtClean="0">
                <a:latin typeface="Calibri" pitchFamily="34" charset="0"/>
              </a:rPr>
              <a:t>Hunan Normal University, BS Applied Psychology </a:t>
            </a:r>
          </a:p>
          <a:p>
            <a:pPr lvl="1"/>
            <a:r>
              <a:rPr lang="en-US" altLang="ja-JP" sz="1400" dirty="0" smtClean="0">
                <a:latin typeface="Calibri" pitchFamily="34" charset="0"/>
              </a:rPr>
              <a:t>Frostburg State University, one year exchange student </a:t>
            </a:r>
          </a:p>
          <a:p>
            <a:pPr lvl="1"/>
            <a:r>
              <a:rPr lang="en-US" altLang="ja-JP" sz="1400" dirty="0" smtClean="0">
                <a:latin typeface="Calibri" pitchFamily="34" charset="0"/>
              </a:rPr>
              <a:t>Recommendation letters: professor in FSU, professor in HNNU, intern manager </a:t>
            </a:r>
          </a:p>
          <a:p>
            <a:pPr lvl="1"/>
            <a:r>
              <a:rPr lang="en-US" altLang="ja-JP" sz="1400" dirty="0" smtClean="0">
                <a:latin typeface="Calibri" pitchFamily="34" charset="0"/>
              </a:rPr>
              <a:t>DIY the whole application process</a:t>
            </a:r>
          </a:p>
          <a:p>
            <a:endParaRPr lang="en-US" altLang="ja-JP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8542829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026" descr="C:\Program Files\Common Files\Microsoft Shared\Clipart\cagcat50\BD00028_.WMF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8600" cy="22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9155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Graduate Study </a:t>
            </a:r>
            <a:endParaRPr lang="en-US" altLang="ja-JP" dirty="0"/>
          </a:p>
        </p:txBody>
      </p:sp>
      <p:sp>
        <p:nvSpPr>
          <p:cNvPr id="49156" name="Rectangle 1028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1"/>
            <a:ext cx="7772400" cy="3200400"/>
          </a:xfrm>
        </p:spPr>
        <p:txBody>
          <a:bodyPr/>
          <a:lstStyle/>
          <a:p>
            <a:r>
              <a:rPr lang="en-US" altLang="ja-JP" sz="1400" dirty="0" smtClean="0">
                <a:latin typeface="Calibri" panose="020F0502020204030204" pitchFamily="34" charset="0"/>
              </a:rPr>
              <a:t>IIT, August 2012 to December 2012</a:t>
            </a:r>
          </a:p>
          <a:p>
            <a:pPr lvl="1"/>
            <a:r>
              <a:rPr lang="en-US" altLang="ja-JP" sz="1400" dirty="0" smtClean="0">
                <a:latin typeface="Calibri" panose="020F0502020204030204" pitchFamily="34" charset="0"/>
              </a:rPr>
              <a:t>Very good program for those who want to get a PhD degree </a:t>
            </a:r>
          </a:p>
          <a:p>
            <a:pPr lvl="1"/>
            <a:r>
              <a:rPr lang="en-US" altLang="ja-JP" sz="1400" dirty="0" smtClean="0">
                <a:latin typeface="Calibri" panose="020F0502020204030204" pitchFamily="34" charset="0"/>
              </a:rPr>
              <a:t>Nice professors and classmates</a:t>
            </a:r>
          </a:p>
          <a:p>
            <a:pPr lvl="1"/>
            <a:r>
              <a:rPr lang="en-US" altLang="ja-JP" sz="1400" dirty="0" smtClean="0">
                <a:latin typeface="Calibri" panose="020F0502020204030204" pitchFamily="34" charset="0"/>
              </a:rPr>
              <a:t>Lots of academic trainings (reading papers, writing proposals etc.)</a:t>
            </a:r>
            <a:endParaRPr lang="en-US" altLang="ja-JP" sz="1400" dirty="0" smtClean="0">
              <a:latin typeface="Calibri" panose="020F0502020204030204" pitchFamily="34" charset="0"/>
            </a:endParaRPr>
          </a:p>
          <a:p>
            <a:endParaRPr lang="en-US" altLang="ja-JP" sz="1400" dirty="0">
              <a:latin typeface="Calibri" panose="020F0502020204030204" pitchFamily="34" charset="0"/>
            </a:endParaRPr>
          </a:p>
          <a:p>
            <a:r>
              <a:rPr lang="en-US" altLang="ja-JP" sz="1400" dirty="0" smtClean="0">
                <a:latin typeface="Calibri" panose="020F0502020204030204" pitchFamily="34" charset="0"/>
              </a:rPr>
              <a:t>CUNY, </a:t>
            </a:r>
            <a:r>
              <a:rPr lang="en-US" altLang="ja-JP" sz="1400" dirty="0" smtClean="0">
                <a:latin typeface="Calibri" panose="020F0502020204030204" pitchFamily="34" charset="0"/>
              </a:rPr>
              <a:t>since </a:t>
            </a:r>
            <a:r>
              <a:rPr lang="en-US" altLang="ja-JP" sz="1400" dirty="0" smtClean="0">
                <a:latin typeface="Calibri" panose="020F0502020204030204" pitchFamily="34" charset="0"/>
              </a:rPr>
              <a:t>January 2013 </a:t>
            </a:r>
          </a:p>
          <a:p>
            <a:pPr lvl="1"/>
            <a:r>
              <a:rPr lang="en-US" altLang="ja-JP" sz="1400" dirty="0" smtClean="0">
                <a:latin typeface="Calibri" panose="020F0502020204030204" pitchFamily="34" charset="0"/>
              </a:rPr>
              <a:t>Great program for those who want to get a job right after graduate from school </a:t>
            </a:r>
          </a:p>
          <a:p>
            <a:pPr lvl="1"/>
            <a:r>
              <a:rPr lang="en-US" altLang="ja-JP" sz="1400" dirty="0" smtClean="0">
                <a:latin typeface="Calibri" panose="020F0502020204030204" pitchFamily="34" charset="0"/>
              </a:rPr>
              <a:t>Focus more on practices </a:t>
            </a:r>
          </a:p>
          <a:p>
            <a:pPr lvl="1"/>
            <a:r>
              <a:rPr lang="en-US" altLang="ja-JP" sz="1400" dirty="0" smtClean="0">
                <a:latin typeface="Calibri" panose="020F0502020204030204" pitchFamily="34" charset="0"/>
              </a:rPr>
              <a:t>Plenty of time to find internships and gain experiences </a:t>
            </a:r>
            <a:endParaRPr lang="en-US" altLang="ja-JP" sz="1400" dirty="0" smtClean="0">
              <a:latin typeface="Calibri" panose="020F0502020204030204" pitchFamily="34" charset="0"/>
            </a:endParaRPr>
          </a:p>
          <a:p>
            <a:endParaRPr lang="en-US" altLang="ja-JP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8542829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026" descr="C:\Program Files\Common Files\Microsoft Shared\Clipart\cagcat50\BD00028_.WMF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8600" cy="22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9155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Getting Internships and Jobs</a:t>
            </a:r>
            <a:endParaRPr lang="en-US" altLang="ja-JP" dirty="0"/>
          </a:p>
        </p:txBody>
      </p:sp>
      <p:sp>
        <p:nvSpPr>
          <p:cNvPr id="49156" name="Rectangle 1028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1"/>
            <a:ext cx="7772400" cy="3200400"/>
          </a:xfrm>
        </p:spPr>
        <p:txBody>
          <a:bodyPr/>
          <a:lstStyle/>
          <a:p>
            <a:r>
              <a:rPr lang="en-US" altLang="ja-JP" sz="1600" dirty="0" smtClean="0">
                <a:latin typeface="Calibri" panose="020F0502020204030204" pitchFamily="34" charset="0"/>
              </a:rPr>
              <a:t>Refine resumes and cover letters </a:t>
            </a:r>
          </a:p>
          <a:p>
            <a:r>
              <a:rPr lang="en-US" altLang="ja-JP" sz="1600" dirty="0" smtClean="0">
                <a:latin typeface="Calibri" panose="020F0502020204030204" pitchFamily="34" charset="0"/>
              </a:rPr>
              <a:t>Be patient </a:t>
            </a:r>
          </a:p>
          <a:p>
            <a:r>
              <a:rPr lang="en-US" altLang="ja-JP" sz="1600" dirty="0" smtClean="0">
                <a:latin typeface="Calibri" panose="020F0502020204030204" pitchFamily="34" charset="0"/>
              </a:rPr>
              <a:t>Be brave to quit if you think that’s not the right one </a:t>
            </a:r>
          </a:p>
          <a:p>
            <a:r>
              <a:rPr lang="en-US" altLang="ja-JP" sz="1600" dirty="0" smtClean="0">
                <a:latin typeface="Calibri" panose="020F0502020204030204" pitchFamily="34" charset="0"/>
              </a:rPr>
              <a:t>Confidence! </a:t>
            </a:r>
          </a:p>
          <a:p>
            <a:r>
              <a:rPr lang="en-US" altLang="ja-JP" sz="1600" dirty="0" smtClean="0">
                <a:latin typeface="Calibri" panose="020F0502020204030204" pitchFamily="34" charset="0"/>
              </a:rPr>
              <a:t>Apply online doesn’t mean they won’t look at your resume </a:t>
            </a:r>
          </a:p>
          <a:p>
            <a:r>
              <a:rPr lang="en-US" altLang="ja-JP" sz="1600" dirty="0" smtClean="0">
                <a:latin typeface="Calibri" panose="020F0502020204030204" pitchFamily="34" charset="0"/>
              </a:rPr>
              <a:t>Improve your language skills and prepare for interviews</a:t>
            </a:r>
          </a:p>
          <a:p>
            <a:r>
              <a:rPr lang="en-US" altLang="ja-JP" sz="1600" dirty="0" smtClean="0">
                <a:latin typeface="Calibri" panose="020F0502020204030204" pitchFamily="34" charset="0"/>
              </a:rPr>
              <a:t>Introduction of e</a:t>
            </a:r>
            <a:r>
              <a:rPr lang="en-US" altLang="ja-JP" sz="1600" dirty="0" smtClean="0">
                <a:latin typeface="Calibri" panose="020F0502020204030204" pitchFamily="34" charset="0"/>
              </a:rPr>
              <a:t>mployee survey consulting in Hay Group</a:t>
            </a:r>
          </a:p>
          <a:p>
            <a:endParaRPr lang="en-US" altLang="ja-JP" sz="1600" dirty="0" smtClean="0">
              <a:latin typeface="Calibri" panose="020F0502020204030204" pitchFamily="34" charset="0"/>
            </a:endParaRPr>
          </a:p>
          <a:p>
            <a:endParaRPr lang="en-US" altLang="ja-JP" sz="1400" dirty="0" smtClean="0">
              <a:latin typeface="Calibri" panose="020F0502020204030204" pitchFamily="34" charset="0"/>
            </a:endParaRPr>
          </a:p>
          <a:p>
            <a:endParaRPr lang="en-US" altLang="ja-JP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8542829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build="p" autoUpdateAnimBg="0"/>
    </p:bldLst>
  </p:timing>
</p:sld>
</file>

<file path=ppt/theme/theme1.xml><?xml version="1.0" encoding="utf-8"?>
<a:theme xmlns:a="http://schemas.openxmlformats.org/drawingml/2006/main" name="SAKURA2">
  <a:themeElements>
    <a:clrScheme name="SAKURA2 2">
      <a:dk1>
        <a:srgbClr val="000000"/>
      </a:dk1>
      <a:lt1>
        <a:srgbClr val="7ABEEC"/>
      </a:lt1>
      <a:dk2>
        <a:srgbClr val="FFFFFF"/>
      </a:dk2>
      <a:lt2>
        <a:srgbClr val="2C8DE6"/>
      </a:lt2>
      <a:accent1>
        <a:srgbClr val="FFE5EE"/>
      </a:accent1>
      <a:accent2>
        <a:srgbClr val="FFBBD3"/>
      </a:accent2>
      <a:accent3>
        <a:srgbClr val="BEDBF4"/>
      </a:accent3>
      <a:accent4>
        <a:srgbClr val="000000"/>
      </a:accent4>
      <a:accent5>
        <a:srgbClr val="FFF0F5"/>
      </a:accent5>
      <a:accent6>
        <a:srgbClr val="E7A9BF"/>
      </a:accent6>
      <a:hlink>
        <a:srgbClr val="BD7E3F"/>
      </a:hlink>
      <a:folHlink>
        <a:srgbClr val="624120"/>
      </a:folHlink>
    </a:clrScheme>
    <a:fontScheme name="SAKURA2">
      <a:majorFont>
        <a:latin typeface="Arial Narrow"/>
        <a:ea typeface="ＭＳ Ｐゴシック"/>
        <a:cs typeface=""/>
      </a:majorFont>
      <a:minorFont>
        <a:latin typeface="Arial Narrow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SAKURA2 1">
        <a:dk1>
          <a:srgbClr val="000000"/>
        </a:dk1>
        <a:lt1>
          <a:srgbClr val="3E98FA"/>
        </a:lt1>
        <a:dk2>
          <a:srgbClr val="F4F3D9"/>
        </a:dk2>
        <a:lt2>
          <a:srgbClr val="02244A"/>
        </a:lt2>
        <a:accent1>
          <a:srgbClr val="FFE5EE"/>
        </a:accent1>
        <a:accent2>
          <a:srgbClr val="FFBBD3"/>
        </a:accent2>
        <a:accent3>
          <a:srgbClr val="AFCAFC"/>
        </a:accent3>
        <a:accent4>
          <a:srgbClr val="000000"/>
        </a:accent4>
        <a:accent5>
          <a:srgbClr val="FFF0F5"/>
        </a:accent5>
        <a:accent6>
          <a:srgbClr val="E7A9BF"/>
        </a:accent6>
        <a:hlink>
          <a:srgbClr val="C08142"/>
        </a:hlink>
        <a:folHlink>
          <a:srgbClr val="62412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2">
        <a:dk1>
          <a:srgbClr val="000000"/>
        </a:dk1>
        <a:lt1>
          <a:srgbClr val="7ABEEC"/>
        </a:lt1>
        <a:dk2>
          <a:srgbClr val="FFFFFF"/>
        </a:dk2>
        <a:lt2>
          <a:srgbClr val="2C8DE6"/>
        </a:lt2>
        <a:accent1>
          <a:srgbClr val="FFE5EE"/>
        </a:accent1>
        <a:accent2>
          <a:srgbClr val="FFBBD3"/>
        </a:accent2>
        <a:accent3>
          <a:srgbClr val="BEDBF4"/>
        </a:accent3>
        <a:accent4>
          <a:srgbClr val="000000"/>
        </a:accent4>
        <a:accent5>
          <a:srgbClr val="FFF0F5"/>
        </a:accent5>
        <a:accent6>
          <a:srgbClr val="E7A9BF"/>
        </a:accent6>
        <a:hlink>
          <a:srgbClr val="BD7E3F"/>
        </a:hlink>
        <a:folHlink>
          <a:srgbClr val="62412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DDDDDD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EAEAE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4">
        <a:dk1>
          <a:srgbClr val="2B2B43"/>
        </a:dk1>
        <a:lt1>
          <a:srgbClr val="A5A4C2"/>
        </a:lt1>
        <a:dk2>
          <a:srgbClr val="FCFBD1"/>
        </a:dk2>
        <a:lt2>
          <a:srgbClr val="454464"/>
        </a:lt2>
        <a:accent1>
          <a:srgbClr val="DEDB9A"/>
        </a:accent1>
        <a:accent2>
          <a:srgbClr val="B0B375"/>
        </a:accent2>
        <a:accent3>
          <a:srgbClr val="CFCFDD"/>
        </a:accent3>
        <a:accent4>
          <a:srgbClr val="232338"/>
        </a:accent4>
        <a:accent5>
          <a:srgbClr val="ECEACA"/>
        </a:accent5>
        <a:accent6>
          <a:srgbClr val="9FA269"/>
        </a:accent6>
        <a:hlink>
          <a:srgbClr val="BA8B4C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5">
        <a:dk1>
          <a:srgbClr val="242438"/>
        </a:dk1>
        <a:lt1>
          <a:srgbClr val="DFDFE9"/>
        </a:lt1>
        <a:dk2>
          <a:srgbClr val="605F8D"/>
        </a:dk2>
        <a:lt2>
          <a:srgbClr val="A5A4C2"/>
        </a:lt2>
        <a:accent1>
          <a:srgbClr val="FFFEE5"/>
        </a:accent1>
        <a:accent2>
          <a:srgbClr val="ECE9A8"/>
        </a:accent2>
        <a:accent3>
          <a:srgbClr val="ECECF2"/>
        </a:accent3>
        <a:accent4>
          <a:srgbClr val="1D1D2E"/>
        </a:accent4>
        <a:accent5>
          <a:srgbClr val="FFFEF0"/>
        </a:accent5>
        <a:accent6>
          <a:srgbClr val="D6D398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6">
        <a:dk1>
          <a:srgbClr val="242438"/>
        </a:dk1>
        <a:lt1>
          <a:srgbClr val="CBE5F7"/>
        </a:lt1>
        <a:dk2>
          <a:srgbClr val="1460A6"/>
        </a:dk2>
        <a:lt2>
          <a:srgbClr val="74B4EE"/>
        </a:lt2>
        <a:accent1>
          <a:srgbClr val="FFFCC9"/>
        </a:accent1>
        <a:accent2>
          <a:srgbClr val="DFDDAD"/>
        </a:accent2>
        <a:accent3>
          <a:srgbClr val="E2F0FA"/>
        </a:accent3>
        <a:accent4>
          <a:srgbClr val="1D1D2E"/>
        </a:accent4>
        <a:accent5>
          <a:srgbClr val="FFFDE1"/>
        </a:accent5>
        <a:accent6>
          <a:srgbClr val="CAC89C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7">
        <a:dk1>
          <a:srgbClr val="242438"/>
        </a:dk1>
        <a:lt1>
          <a:srgbClr val="CBE5F7"/>
        </a:lt1>
        <a:dk2>
          <a:srgbClr val="1460A6"/>
        </a:dk2>
        <a:lt2>
          <a:srgbClr val="7DE3E5"/>
        </a:lt2>
        <a:accent1>
          <a:srgbClr val="FFFCC9"/>
        </a:accent1>
        <a:accent2>
          <a:srgbClr val="F6BF9A"/>
        </a:accent2>
        <a:accent3>
          <a:srgbClr val="E2F0FA"/>
        </a:accent3>
        <a:accent4>
          <a:srgbClr val="1D1D2E"/>
        </a:accent4>
        <a:accent5>
          <a:srgbClr val="FFFDE1"/>
        </a:accent5>
        <a:accent6>
          <a:srgbClr val="DFAD8B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AKURA2">
  <a:themeElements>
    <a:clrScheme name="SAKURA2 2">
      <a:dk1>
        <a:srgbClr val="000000"/>
      </a:dk1>
      <a:lt1>
        <a:srgbClr val="7ABEEC"/>
      </a:lt1>
      <a:dk2>
        <a:srgbClr val="FFFFFF"/>
      </a:dk2>
      <a:lt2>
        <a:srgbClr val="2C8DE6"/>
      </a:lt2>
      <a:accent1>
        <a:srgbClr val="FFE5EE"/>
      </a:accent1>
      <a:accent2>
        <a:srgbClr val="FFBBD3"/>
      </a:accent2>
      <a:accent3>
        <a:srgbClr val="BEDBF4"/>
      </a:accent3>
      <a:accent4>
        <a:srgbClr val="000000"/>
      </a:accent4>
      <a:accent5>
        <a:srgbClr val="FFF0F5"/>
      </a:accent5>
      <a:accent6>
        <a:srgbClr val="E7A9BF"/>
      </a:accent6>
      <a:hlink>
        <a:srgbClr val="BD7E3F"/>
      </a:hlink>
      <a:folHlink>
        <a:srgbClr val="624120"/>
      </a:folHlink>
    </a:clrScheme>
    <a:fontScheme name="SAKURA2">
      <a:majorFont>
        <a:latin typeface="Arial Narrow"/>
        <a:ea typeface="ＭＳ Ｐゴシック"/>
        <a:cs typeface=""/>
      </a:majorFont>
      <a:minorFont>
        <a:latin typeface="Arial Narrow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SAKURA2 1">
        <a:dk1>
          <a:srgbClr val="000000"/>
        </a:dk1>
        <a:lt1>
          <a:srgbClr val="3E98FA"/>
        </a:lt1>
        <a:dk2>
          <a:srgbClr val="F4F3D9"/>
        </a:dk2>
        <a:lt2>
          <a:srgbClr val="02244A"/>
        </a:lt2>
        <a:accent1>
          <a:srgbClr val="FFE5EE"/>
        </a:accent1>
        <a:accent2>
          <a:srgbClr val="FFBBD3"/>
        </a:accent2>
        <a:accent3>
          <a:srgbClr val="AFCAFC"/>
        </a:accent3>
        <a:accent4>
          <a:srgbClr val="000000"/>
        </a:accent4>
        <a:accent5>
          <a:srgbClr val="FFF0F5"/>
        </a:accent5>
        <a:accent6>
          <a:srgbClr val="E7A9BF"/>
        </a:accent6>
        <a:hlink>
          <a:srgbClr val="C08142"/>
        </a:hlink>
        <a:folHlink>
          <a:srgbClr val="62412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2">
        <a:dk1>
          <a:srgbClr val="000000"/>
        </a:dk1>
        <a:lt1>
          <a:srgbClr val="7ABEEC"/>
        </a:lt1>
        <a:dk2>
          <a:srgbClr val="FFFFFF"/>
        </a:dk2>
        <a:lt2>
          <a:srgbClr val="2C8DE6"/>
        </a:lt2>
        <a:accent1>
          <a:srgbClr val="FFE5EE"/>
        </a:accent1>
        <a:accent2>
          <a:srgbClr val="FFBBD3"/>
        </a:accent2>
        <a:accent3>
          <a:srgbClr val="BEDBF4"/>
        </a:accent3>
        <a:accent4>
          <a:srgbClr val="000000"/>
        </a:accent4>
        <a:accent5>
          <a:srgbClr val="FFF0F5"/>
        </a:accent5>
        <a:accent6>
          <a:srgbClr val="E7A9BF"/>
        </a:accent6>
        <a:hlink>
          <a:srgbClr val="BD7E3F"/>
        </a:hlink>
        <a:folHlink>
          <a:srgbClr val="62412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DDDDDD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EAEAE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4">
        <a:dk1>
          <a:srgbClr val="2B2B43"/>
        </a:dk1>
        <a:lt1>
          <a:srgbClr val="A5A4C2"/>
        </a:lt1>
        <a:dk2>
          <a:srgbClr val="FCFBD1"/>
        </a:dk2>
        <a:lt2>
          <a:srgbClr val="454464"/>
        </a:lt2>
        <a:accent1>
          <a:srgbClr val="DEDB9A"/>
        </a:accent1>
        <a:accent2>
          <a:srgbClr val="B0B375"/>
        </a:accent2>
        <a:accent3>
          <a:srgbClr val="CFCFDD"/>
        </a:accent3>
        <a:accent4>
          <a:srgbClr val="232338"/>
        </a:accent4>
        <a:accent5>
          <a:srgbClr val="ECEACA"/>
        </a:accent5>
        <a:accent6>
          <a:srgbClr val="9FA269"/>
        </a:accent6>
        <a:hlink>
          <a:srgbClr val="BA8B4C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5">
        <a:dk1>
          <a:srgbClr val="242438"/>
        </a:dk1>
        <a:lt1>
          <a:srgbClr val="DFDFE9"/>
        </a:lt1>
        <a:dk2>
          <a:srgbClr val="605F8D"/>
        </a:dk2>
        <a:lt2>
          <a:srgbClr val="A5A4C2"/>
        </a:lt2>
        <a:accent1>
          <a:srgbClr val="FFFEE5"/>
        </a:accent1>
        <a:accent2>
          <a:srgbClr val="ECE9A8"/>
        </a:accent2>
        <a:accent3>
          <a:srgbClr val="ECECF2"/>
        </a:accent3>
        <a:accent4>
          <a:srgbClr val="1D1D2E"/>
        </a:accent4>
        <a:accent5>
          <a:srgbClr val="FFFEF0"/>
        </a:accent5>
        <a:accent6>
          <a:srgbClr val="D6D398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6">
        <a:dk1>
          <a:srgbClr val="242438"/>
        </a:dk1>
        <a:lt1>
          <a:srgbClr val="CBE5F7"/>
        </a:lt1>
        <a:dk2>
          <a:srgbClr val="1460A6"/>
        </a:dk2>
        <a:lt2>
          <a:srgbClr val="74B4EE"/>
        </a:lt2>
        <a:accent1>
          <a:srgbClr val="FFFCC9"/>
        </a:accent1>
        <a:accent2>
          <a:srgbClr val="DFDDAD"/>
        </a:accent2>
        <a:accent3>
          <a:srgbClr val="E2F0FA"/>
        </a:accent3>
        <a:accent4>
          <a:srgbClr val="1D1D2E"/>
        </a:accent4>
        <a:accent5>
          <a:srgbClr val="FFFDE1"/>
        </a:accent5>
        <a:accent6>
          <a:srgbClr val="CAC89C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7">
        <a:dk1>
          <a:srgbClr val="242438"/>
        </a:dk1>
        <a:lt1>
          <a:srgbClr val="CBE5F7"/>
        </a:lt1>
        <a:dk2>
          <a:srgbClr val="1460A6"/>
        </a:dk2>
        <a:lt2>
          <a:srgbClr val="7DE3E5"/>
        </a:lt2>
        <a:accent1>
          <a:srgbClr val="FFFCC9"/>
        </a:accent1>
        <a:accent2>
          <a:srgbClr val="F6BF9A"/>
        </a:accent2>
        <a:accent3>
          <a:srgbClr val="E2F0FA"/>
        </a:accent3>
        <a:accent4>
          <a:srgbClr val="1D1D2E"/>
        </a:accent4>
        <a:accent5>
          <a:srgbClr val="FFFDE1"/>
        </a:accent5>
        <a:accent6>
          <a:srgbClr val="DFAD8B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185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SAKURA2</vt:lpstr>
      <vt:lpstr>1_SAKURA2</vt:lpstr>
      <vt:lpstr>Application Process</vt:lpstr>
      <vt:lpstr>Graduate Study </vt:lpstr>
      <vt:lpstr>Getting Internships and Jobs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Self-Introduction for Yu Chen</dc:title>
  <dc:creator>Chen Yu</dc:creator>
  <cp:lastModifiedBy>admin920</cp:lastModifiedBy>
  <cp:revision>4</cp:revision>
  <dcterms:created xsi:type="dcterms:W3CDTF">2006-08-16T00:00:00Z</dcterms:created>
  <dcterms:modified xsi:type="dcterms:W3CDTF">2013-10-25T20:27:46Z</dcterms:modified>
</cp:coreProperties>
</file>