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A0303" pitchFamily="18" charset="0"/>
        <a:ea typeface="华文新魏" panose="0201080004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7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28" name="标题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7" name="日期占位符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A2B54-CD20-469B-A9F8-3CDABF9DA72F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8" name="灯片编号占位符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A65D9-1E2F-4252-B538-B29D503C02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页脚占位符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57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1185A-FBF7-4CF6-8431-90BE62CD42CF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650EA-7FE4-4203-BB45-7E3165B436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031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E97A-07FF-4BAD-906B-49EFEA9C280D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DB3BE-3EF3-4247-A8FD-E0005756CC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14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F1BC1-980D-47A3-8263-2E35A9973F64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5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3F07D-3495-423D-958F-A1021BFDB9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06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C6314-D578-4448-89A8-D8E9002882EC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2381E-C028-4C92-BF35-C304B428EE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54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B086B-E79E-4214-806D-2182ACEE82DA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5DE3B-F45E-44CF-9188-473EEA24C4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420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2" name="内容占位符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4" name="内容占位符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C982-EDA5-44B4-97F0-EF8E8C0112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53545-393C-419B-8143-D298EF99C99C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756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43818-9370-4C70-B351-C3F0434DA5F2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4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49496-C881-4A3C-B5FD-802E193F7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6287E-3476-4316-9B7D-93EF0A27CCDB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3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8DC02-A8A2-4F0A-9D36-87D6FDCC30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954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内容占位符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51763-C211-4948-84CB-CC9E69900779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429D5-DA98-4F1C-8C11-1234778976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446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5C746-A92A-4F04-B06F-4B2E30D9B00C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643CE-F37B-49BF-BB3D-6C0ED84F98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页脚占位符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39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文本占位符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88B1CD-68C3-400A-8EE4-0DFC4BDC8DF7}" type="datetimeFigureOut">
              <a:rPr lang="zh-CN" altLang="en-US"/>
              <a:pPr>
                <a:defRPr/>
              </a:pPr>
              <a:t>2013/11/6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158153-EB40-42FC-847D-2626C3841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89" r:id="rId2"/>
    <p:sldLayoutId id="2147483696" r:id="rId3"/>
    <p:sldLayoutId id="2147483690" r:id="rId4"/>
    <p:sldLayoutId id="2147483697" r:id="rId5"/>
    <p:sldLayoutId id="2147483691" r:id="rId6"/>
    <p:sldLayoutId id="2147483692" r:id="rId7"/>
    <p:sldLayoutId id="2147483698" r:id="rId8"/>
    <p:sldLayoutId id="2147483699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anose="020306020503060A0303" pitchFamily="18" charset="0"/>
          <a:ea typeface="华文新魏" panose="02010800040101010101" pitchFamily="2" charset="-122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b="1" dirty="0" smtClean="0"/>
              <a:t>Brief Introduction</a:t>
            </a:r>
            <a:endParaRPr lang="zh-CN" altLang="en-US" b="1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altLang="zh-CN" b="1" smtClean="0"/>
              <a:t>Baruch College, </a:t>
            </a:r>
            <a:br>
              <a:rPr altLang="zh-CN" b="1" smtClean="0"/>
            </a:br>
            <a:r>
              <a:rPr altLang="zh-CN" b="1" smtClean="0"/>
              <a:t>City University of New York</a:t>
            </a:r>
            <a:endParaRPr lang="zh-CN" altLang="en-US" b="1"/>
          </a:p>
        </p:txBody>
      </p:sp>
      <p:pic>
        <p:nvPicPr>
          <p:cNvPr id="7172" name="图片 5" descr="college-photo_5294._445x280-zm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4508500"/>
            <a:ext cx="331311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Location: Manhattan, NY</a:t>
            </a:r>
          </a:p>
          <a:p>
            <a:r>
              <a:rPr lang="en-US" altLang="zh-CN" smtClean="0"/>
              <a:t>Surroundings, taste of food/attractions</a:t>
            </a:r>
          </a:p>
          <a:p>
            <a:r>
              <a:rPr lang="en-US" altLang="zh-CN" smtClean="0"/>
              <a:t>Tuition fee</a:t>
            </a:r>
          </a:p>
          <a:p>
            <a:r>
              <a:rPr lang="en-US" altLang="zh-CN" smtClean="0"/>
              <a:t>Program: MS I/O PSY</a:t>
            </a:r>
          </a:p>
          <a:p>
            <a:r>
              <a:rPr lang="en-US" altLang="zh-CN" smtClean="0"/>
              <a:t>Courses involve statistical classes, such as Applied Statistics in Business, Psychometrics etc.</a:t>
            </a:r>
          </a:p>
          <a:p>
            <a:r>
              <a:rPr lang="en-US" altLang="zh-CN" smtClean="0"/>
              <a:t>Professors: most of them have field practice experience. Consulting firms; Worked at IBM and so on. </a:t>
            </a:r>
          </a:p>
          <a:p>
            <a:r>
              <a:rPr lang="en-US" altLang="zh-CN" smtClean="0"/>
              <a:t>Great place to look for internships and jobs.</a:t>
            </a:r>
          </a:p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altLang="zh-CN" smtClean="0"/>
              <a:t>About Baruch College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For Candidates:</a:t>
            </a:r>
          </a:p>
          <a:p>
            <a:endParaRPr lang="en-US" altLang="zh-CN" smtClean="0"/>
          </a:p>
          <a:p>
            <a:r>
              <a:rPr lang="en-US" altLang="zh-CN" smtClean="0"/>
              <a:t>Who </a:t>
            </a:r>
          </a:p>
          <a:p>
            <a:r>
              <a:rPr lang="en-US" altLang="zh-CN" smtClean="0"/>
              <a:t>-- Has lab experience;</a:t>
            </a:r>
          </a:p>
          <a:p>
            <a:r>
              <a:rPr lang="en-US" altLang="zh-CN" smtClean="0"/>
              <a:t>-- Has related work experience (HR etc.);</a:t>
            </a:r>
          </a:p>
          <a:p>
            <a:r>
              <a:rPr lang="en-US" altLang="zh-CN" smtClean="0"/>
              <a:t>-- Has High GRE scores/GPA;</a:t>
            </a:r>
          </a:p>
          <a:p>
            <a:r>
              <a:rPr lang="en-US" altLang="zh-CN" smtClean="0"/>
              <a:t>-- Has great referrals/Recommendation Letters;</a:t>
            </a:r>
          </a:p>
          <a:p>
            <a:endParaRPr lang="en-US" altLang="zh-CN" smtClean="0"/>
          </a:p>
          <a:p>
            <a:r>
              <a:rPr lang="en-US" altLang="zh-CN" smtClean="0"/>
              <a:t>Will get more chances to be enrolled into the program.</a:t>
            </a:r>
          </a:p>
          <a:p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20" name="图片 3" descr="Baruch_College_Newman_Librar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04813"/>
            <a:ext cx="2376487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Bachelor: Guangdong University of Foreign Studies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Major: Applied Psychology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Application Offers/Admission: GWU, Baruch; FIU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How to get into this program? Some luck?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Myself: 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Research experience during undergrad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+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Lab experience in Baruch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altLang="zh-CN" dirty="0" smtClean="0"/>
              <a:t>+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zh-CN" dirty="0" smtClean="0"/>
              <a:t>Recommendation Letters (1/3)</a:t>
            </a:r>
          </a:p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altLang="zh-CN" b="1" smtClean="0"/>
              <a:t>Some Personal Background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纸张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纸张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纸张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36</TotalTime>
  <Words>159</Words>
  <Application>Microsoft Office PowerPoint</Application>
  <PresentationFormat>全屏显示(4:3)</PresentationFormat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Constantia</vt:lpstr>
      <vt:lpstr>华文新魏</vt:lpstr>
      <vt:lpstr>Arial</vt:lpstr>
      <vt:lpstr>Wingdings 2</vt:lpstr>
      <vt:lpstr>Calibri</vt:lpstr>
      <vt:lpstr>宋体</vt:lpstr>
      <vt:lpstr>纸张</vt:lpstr>
      <vt:lpstr>Baruch College,  City University of New York</vt:lpstr>
      <vt:lpstr>About Baruch College</vt:lpstr>
      <vt:lpstr>PowerPoint 演示文稿</vt:lpstr>
      <vt:lpstr>Some Personal 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Baruch College,  City University of New York</dc:title>
  <dc:creator>pc</dc:creator>
  <cp:lastModifiedBy>Xiao_Ho</cp:lastModifiedBy>
  <cp:revision>6</cp:revision>
  <dcterms:created xsi:type="dcterms:W3CDTF">2013-10-26T00:25:31Z</dcterms:created>
  <dcterms:modified xsi:type="dcterms:W3CDTF">2013-11-06T07:13:09Z</dcterms:modified>
</cp:coreProperties>
</file>